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Exo Medium"/>
      <p:regular r:id="rId38"/>
      <p:bold r:id="rId39"/>
      <p:italic r:id="rId40"/>
      <p:boldItalic r:id="rId41"/>
    </p:embeddedFont>
    <p:embeddedFont>
      <p:font typeface="Barlow"/>
      <p:regular r:id="rId42"/>
      <p:bold r:id="rId43"/>
      <p:italic r:id="rId44"/>
      <p:boldItalic r:id="rId45"/>
    </p:embeddedFont>
    <p:embeddedFont>
      <p:font typeface="Ex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gebL1SyE4Wqkiqj4iMJqVeaY/A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8BE0FD-CD03-439D-A366-0930EB3EED27}">
  <a:tblStyle styleId="{E78BE0FD-CD03-439D-A366-0930EB3EED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ExoMedium-italic.fntdata"/><Relationship Id="rId42" Type="http://schemas.openxmlformats.org/officeDocument/2006/relationships/font" Target="fonts/Barlow-regular.fntdata"/><Relationship Id="rId41" Type="http://schemas.openxmlformats.org/officeDocument/2006/relationships/font" Target="fonts/ExoMedium-boldItalic.fntdata"/><Relationship Id="rId44" Type="http://schemas.openxmlformats.org/officeDocument/2006/relationships/font" Target="fonts/Barlow-italic.fntdata"/><Relationship Id="rId43" Type="http://schemas.openxmlformats.org/officeDocument/2006/relationships/font" Target="fonts/Barlow-bold.fntdata"/><Relationship Id="rId46" Type="http://schemas.openxmlformats.org/officeDocument/2006/relationships/font" Target="fonts/Exo-regular.fntdata"/><Relationship Id="rId45" Type="http://schemas.openxmlformats.org/officeDocument/2006/relationships/font" Target="fonts/Barlow-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xo-italic.fntdata"/><Relationship Id="rId47" Type="http://schemas.openxmlformats.org/officeDocument/2006/relationships/font" Target="fonts/Exo-bold.fntdata"/><Relationship Id="rId49" Type="http://schemas.openxmlformats.org/officeDocument/2006/relationships/font" Target="fonts/Ex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ExoMedium-bold.fntdata"/><Relationship Id="rId38" Type="http://schemas.openxmlformats.org/officeDocument/2006/relationships/font" Target="fonts/ExoMedium-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6" name="Google Shape;277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g23a4f62bd4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4" name="Google Shape;2944;g23a4f62bd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For image classification tasks, evaluation metrics such as accuracy, precision, recall, and F1 score are commonly used.</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 this project, we may also consider using the Area Under the Receiver Operating Characteristic curve (AUC-ROC) as an evaluation metric.</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Another commonly used evaluation metric for regression tasks is the mean squared error (MSE).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R-squared (R2) score is a popular evaluation metric used in regression tasks that measures the proportion of variance in the target variable that is explained by the model. A high R2 score indicates that the model is able to explain a large proportion of the variance in the target variable, while a low R2 score indicates that the model is not able to explain much of the variance. In this project, we may use the R2 score to evaluate the performance of the regression models used for predicting poverty.</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g232d449bc4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232d449bc4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g23a5578375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0" name="Google Shape;2970;g23a5578375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g23a5578375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23a5578375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g23a5578375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8" name="Google Shape;2988;g23a5578375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g23a5578375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7" name="Google Shape;2997;g23a5578375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1" name="Shape 3001"/>
        <p:cNvGrpSpPr/>
        <p:nvPr/>
      </p:nvGrpSpPr>
      <p:grpSpPr>
        <a:xfrm>
          <a:off x="0" y="0"/>
          <a:ext cx="0" cy="0"/>
          <a:chOff x="0" y="0"/>
          <a:chExt cx="0" cy="0"/>
        </a:xfrm>
      </p:grpSpPr>
      <p:sp>
        <p:nvSpPr>
          <p:cNvPr id="3002" name="Google Shape;3002;g232ef15f7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3" name="Google Shape;3003;g232ef15f7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g232ef15f7b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9" name="Google Shape;3009;g232ef15f7b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g232ef15f7b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4" name="Google Shape;3014;g232ef15f7b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8" name="Shape 3018"/>
        <p:cNvGrpSpPr/>
        <p:nvPr/>
      </p:nvGrpSpPr>
      <p:grpSpPr>
        <a:xfrm>
          <a:off x="0" y="0"/>
          <a:ext cx="0" cy="0"/>
          <a:chOff x="0" y="0"/>
          <a:chExt cx="0" cy="0"/>
        </a:xfrm>
      </p:grpSpPr>
      <p:sp>
        <p:nvSpPr>
          <p:cNvPr id="3019" name="Google Shape;3019;g232ef15f7b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0" name="Google Shape;3020;g232ef15f7b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g232cc40f1b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9" name="Google Shape;2889;g232cc40f1b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500"/>
              </a:spcBef>
              <a:spcAft>
                <a:spcPts val="0"/>
              </a:spcAft>
              <a:buClr>
                <a:schemeClr val="dk1"/>
              </a:buClr>
              <a:buSzPts val="1000"/>
              <a:buFont typeface="Roboto"/>
              <a:buChar char="●"/>
            </a:pPr>
            <a:r>
              <a:rPr lang="en" sz="1000">
                <a:solidFill>
                  <a:schemeClr val="dk1"/>
                </a:solidFill>
                <a:latin typeface="Roboto"/>
                <a:ea typeface="Roboto"/>
                <a:cs typeface="Roboto"/>
                <a:sym typeface="Roboto"/>
              </a:rPr>
              <a:t>Model selection is a crucial step in any machine learning project, including those that involve satellite images and poverty prediction.</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The goal of model selection is to choose the best algorithm or architecture for a given task and dataset, based on various criteria such as performance, complexity, interpretability, and feasibility.</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In the context of poverty prediction from satellite images, deep learning has emerged as a powerful approach due to its ability to learn complex and abstract features from raw pixel data, as well as its flexibility and scalability.</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However, not all deep learning models are suitable for poverty prediction, and several factors must be taken into account when selecting a model, such as the size and quality of the dataset, the nature and variability of the poverty indicator, the computational resources and constraints, and the interpretability and explainability requirements.</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In addition to selecting a specific type of model, it is also important to optimize its hyperparameters and architecture, such as the number and size of layers, the activation functions, the optimizer, the regularization methods, and the learning rate. This can be done through various techniques such as grid search, random search, Bayesian optimization, and neural architecture search.</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Finally, model selection is an iterative and ongoing process that requires continuous evaluation and improvement, as well as comparison with other models and baselines. This can be done through various metrics such as accuracy, precision, recall, F1-score, ROC curve, AUC, and cross-validation.</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4" name="Shape 3024"/>
        <p:cNvGrpSpPr/>
        <p:nvPr/>
      </p:nvGrpSpPr>
      <p:grpSpPr>
        <a:xfrm>
          <a:off x="0" y="0"/>
          <a:ext cx="0" cy="0"/>
          <a:chOff x="0" y="0"/>
          <a:chExt cx="0" cy="0"/>
        </a:xfrm>
      </p:grpSpPr>
      <p:sp>
        <p:nvSpPr>
          <p:cNvPr id="3025" name="Google Shape;3025;g232ef15f7b7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6" name="Google Shape;3026;g232ef15f7b7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232ef15f7b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2" name="Google Shape;3032;g232ef15f7b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232ef15f7b7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232ef15f7b7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232ef15f7b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232ef15f7b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g232ef15f7b7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0" name="Google Shape;3050;g232ef15f7b7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232ef15f7b7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232ef15f7b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232ef15f7b7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2" name="Google Shape;3062;g232ef15f7b7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g21933490b7f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8" name="Google Shape;3068;g21933490b7f_4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3" name="Google Shape;307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Thats it for today, 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232cc40f1b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5" name="Google Shape;2895;g232cc40f1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Selecting the wrong model can result in overfitting, underfitting, or poor generalization to new data.</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Model selection is a tradeoff between model complexity and model performance. A simpler model may be more interpretable but less accurate, while a more complex model may be more accurate but harder to interpret.</a:t>
            </a:r>
            <a:endParaRPr sz="120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g232cc40f1b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1" name="Google Shape;2901;g232cc40f1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500"/>
              </a:spcBef>
              <a:spcAft>
                <a:spcPts val="0"/>
              </a:spcAft>
              <a:buClr>
                <a:schemeClr val="dk1"/>
              </a:buClr>
              <a:buSzPts val="1100"/>
              <a:buFont typeface="Roboto"/>
              <a:buChar char="●"/>
            </a:pPr>
            <a:r>
              <a:rPr lang="en">
                <a:solidFill>
                  <a:schemeClr val="dk1"/>
                </a:solidFill>
                <a:latin typeface="Roboto"/>
                <a:ea typeface="Roboto"/>
                <a:cs typeface="Roboto"/>
                <a:sym typeface="Roboto"/>
              </a:rPr>
              <a:t>Convolutional Neural Networks (CNNs): These are the most commonly used deep learning models for image classification tasks. They are designed to recognize patterns in images through the use of filters that can detect features such as edges, textures, and shapes. CNNs are widely used in computer vision applications such as object recognition, image segmentation, and face detection.</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Transfer Learning: Transfer learning is a technique that involves using pre-trained models as a starting point for training new models. This can be particularly useful for image classification tasks, as pre-trained models can often recognize a wide range of features that can be used for a variety of tasks. Transfer learning can help to reduce the amount of training data required for a new model and can improve the accuracy of the model.</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Ensemble Methods: Ensemble methods involve combining multiple models to improve the accuracy of the overall system. This can be done by training multiple models with different architectures or training data and then combining their predictions. Ensemble methods can be particularly useful for image classification tasks where there may be multiple possible interpretations of an image.</a:t>
            </a:r>
            <a:endParaRPr>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a:solidFill>
                <a:schemeClr val="dk1"/>
              </a:solidFill>
              <a:latin typeface="Roboto"/>
              <a:ea typeface="Roboto"/>
              <a:cs typeface="Roboto"/>
              <a:sym typeface="Roboto"/>
            </a:endParaRPr>
          </a:p>
          <a:p>
            <a:pPr indent="-298450" lvl="0" marL="457200" rtl="0" algn="l">
              <a:lnSpc>
                <a:spcPct val="115000"/>
              </a:lnSpc>
              <a:spcBef>
                <a:spcPts val="1500"/>
              </a:spcBef>
              <a:spcAft>
                <a:spcPts val="0"/>
              </a:spcAft>
              <a:buClr>
                <a:schemeClr val="dk1"/>
              </a:buClr>
              <a:buSzPts val="1100"/>
              <a:buFont typeface="Roboto"/>
              <a:buChar char="●"/>
            </a:pPr>
            <a:r>
              <a:rPr lang="en">
                <a:solidFill>
                  <a:schemeClr val="dk1"/>
                </a:solidFill>
                <a:latin typeface="Roboto"/>
                <a:ea typeface="Roboto"/>
                <a:cs typeface="Roboto"/>
                <a:sym typeface="Roboto"/>
              </a:rPr>
              <a:t>Recurrent Neural Networks (RNNs): RNNs are another type of deep learning model that can be used for image classification. They are particularly useful for tasks that require the analysis of sequential data, such as time series or natural language processing. In image classification, RNNs can be used to analyze image sequences, such as videos or image sequences from medical imaging.</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Generative Adversarial Networks (GANs): GANs are a type of deep learning model that can be used for image generation and manipulation. They consist of two neural networks: a generator that creates images and a discriminator that evaluates whether the generated images are real or fake. GANs can be used to generate synthetic images that can be used to augment training datasets or to create realistic images for use in virtual reality or gaming applications.</a:t>
            </a:r>
            <a:endParaRPr>
              <a:solidFill>
                <a:schemeClr val="dk1"/>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5" name="Shape 2905"/>
        <p:cNvGrpSpPr/>
        <p:nvPr/>
      </p:nvGrpSpPr>
      <p:grpSpPr>
        <a:xfrm>
          <a:off x="0" y="0"/>
          <a:ext cx="0" cy="0"/>
          <a:chOff x="0" y="0"/>
          <a:chExt cx="0" cy="0"/>
        </a:xfrm>
      </p:grpSpPr>
      <p:sp>
        <p:nvSpPr>
          <p:cNvPr id="2906" name="Google Shape;2906;g232cc40f1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7" name="Google Shape;2907;g232cc40f1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Dataset size: The size of the dataset can impact the choice of model, with smaller datasets potentially benefiting from simpler models to avoid overfitting.</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Model complexity: A more complex model may be able to capture more intricate patterns in the data, but can also be prone to overfitting and require more computational resources.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Training time: Training time can be a significant factor in model selection, particularly for larger datasets or models with many parameters.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Performance metrics: The choice of performance metrics can impact model selection, with some models performing better on certain metrics than others.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Interpretability: Some models are more interpretable than others, which can be important for understanding the underlying factors driving the predictions.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Transfer learning: Pretrained models that have already been trained on large image datasets can be a good option, particularly for smaller datasets, as they can be fine-tuned for the specific task at hand.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232cc40f1b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232cc40f1b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VGG16: A popular model for image classification, VGG16 is known for its simplicity and high accuracy. It consists of 16 convolutional layers and achieves good performance on a wide range of image classification tasks.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ResNet: ResNet (short for "residual network") is a deep learning architecture that introduced skip connections between layers to help address the problem of vanishing gradients. This architecture has been shown to achieve state-of-the-art results on many image classification benchmarks.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Inception Net: Also known as "GoogLeNet," Inception Net is a deep learning architecture that introduced the concept of "inception modules," which use multiple filters of different sizes in parallel to extract features from the input image. This architecture has been shown to achieve good performance while being more computationally efficient than some other deep learning models.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DenseNet: DenseNet is a deep learning architecture that connects each layer to every other layer in a feed-forward fashion. This results in a very dense network where each layer receives direct feedback from multiple layers in the network. This architecture has been shown to achieve state-of-the-art results on many image classification tasks while being computationally efficient.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232d449bc4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9" name="Google Shape;2919;g232d449bc4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The SE module is a neural network architecture component that enhances the representational power of convolutional neural networks (CNNs) by selectively weighting feature maps.</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The SE module is composed of two key operations: squeezing and exciting. The squeezing operation is used to reduce the dimensionality of the input feature maps, while the exciting operation is used to selectively amplify important feature maps.</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The SE module works by learning a set of weights that indicate the importance of each feature map in a given layer. These weights are learned through a global pooling operation followed by a series of fully connected layers.</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The SE module has been shown to improve the accuracy of a wide range of CNN models on various image recognition tasks, including object detection, image classification, and semantic segmentation.</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The SE module can be easily integrated into existing CNN architectures, such as VGG, ResNet, Inception, and DenseNet, by inserting it into each convolutional block.</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The SE module has been found to be particularly effective in scenarios where the input data is noisy or has a high degree of variability, such as in medical image analysis or remote sensing.</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The SE module is typically evaluated using standard performance metrics, such as classification accuracy, precision, recall, and F1 score. Another useful metric is the R-squared (R2) score, which measures how well the SE module's predictions fit the ground truth labels.</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Overall, the SE module is a powerful technique for improving the performance of CNN models, and its widespread adoption is expected to continue in the future.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g232cc40f1b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5" name="Google Shape;2925;g232cc40f1b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500"/>
              </a:spcBef>
              <a:spcAft>
                <a:spcPts val="0"/>
              </a:spcAft>
              <a:buClr>
                <a:schemeClr val="dk1"/>
              </a:buClr>
              <a:buSzPts val="1100"/>
              <a:buFont typeface="Roboto"/>
              <a:buAutoNum type="arabicPeriod"/>
            </a:pPr>
            <a:r>
              <a:rPr lang="en">
                <a:solidFill>
                  <a:schemeClr val="dk1"/>
                </a:solidFill>
                <a:latin typeface="Roboto"/>
                <a:ea typeface="Roboto"/>
                <a:cs typeface="Roboto"/>
                <a:sym typeface="Roboto"/>
              </a:rPr>
              <a:t>VGG16:</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Highly accurate due to its deep architecture with many convolutional layers.</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Easy to implement and train due to its simple and consistent structure.</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Good for transfer learning due to its popularity and availability of pre-trained weights.</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AutoNum type="arabicPeriod" startAt="2"/>
            </a:pPr>
            <a:r>
              <a:rPr lang="en">
                <a:solidFill>
                  <a:schemeClr val="dk1"/>
                </a:solidFill>
                <a:latin typeface="Roboto"/>
                <a:ea typeface="Roboto"/>
                <a:cs typeface="Roboto"/>
                <a:sym typeface="Roboto"/>
              </a:rPr>
              <a:t>ResNet:</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Residual connections help alleviate the vanishing gradient problem, allowing for deeper architectures with improved accuracy.</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Achieves state-of-the-art performance on many image classification tasks.</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Good for transfer learning due to its popularity and availability of pre-trained weights.</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AutoNum type="arabicPeriod" startAt="3"/>
            </a:pPr>
            <a:r>
              <a:rPr lang="en">
                <a:solidFill>
                  <a:schemeClr val="dk1"/>
                </a:solidFill>
                <a:latin typeface="Roboto"/>
                <a:ea typeface="Roboto"/>
                <a:cs typeface="Roboto"/>
                <a:sym typeface="Roboto"/>
              </a:rPr>
              <a:t>InceptionNet:</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Uses multiple filters of different sizes in parallel to extract features at multiple scales, resulting in improved accuracy.</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Efficient use of computation resources due to its use of factorization and pooling operations.</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Good for transfer learning due to its popularity and availability of pre-trained weights.</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AutoNum type="arabicPeriod" startAt="4"/>
            </a:pPr>
            <a:r>
              <a:rPr lang="en">
                <a:solidFill>
                  <a:schemeClr val="dk1"/>
                </a:solidFill>
                <a:latin typeface="Roboto"/>
                <a:ea typeface="Roboto"/>
                <a:cs typeface="Roboto"/>
                <a:sym typeface="Roboto"/>
              </a:rPr>
              <a:t>DenseNet:</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High accuracy due to its dense connectivity pattern, allowing for efficient feature reuse and improved gradient flow.</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Reduces the number of parameters and computation required compared to other models with similar accuracy.</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Good for transfer learning due to its popularity and availability of pre-trained weights.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g232d449bc4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4" name="Google Shape;2934;g232d449bc4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 name="Shape 8"/>
        <p:cNvGrpSpPr/>
        <p:nvPr/>
      </p:nvGrpSpPr>
      <p:grpSpPr>
        <a:xfrm>
          <a:off x="0" y="0"/>
          <a:ext cx="0" cy="0"/>
          <a:chOff x="0" y="0"/>
          <a:chExt cx="0" cy="0"/>
        </a:xfrm>
      </p:grpSpPr>
      <p:sp>
        <p:nvSpPr>
          <p:cNvPr id="9" name="Google Shape;9;p31"/>
          <p:cNvSpPr txBox="1"/>
          <p:nvPr>
            <p:ph type="title"/>
          </p:nvPr>
        </p:nvSpPr>
        <p:spPr>
          <a:xfrm>
            <a:off x="5191125" y="2978625"/>
            <a:ext cx="3185400" cy="996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100"/>
              <a:buNone/>
              <a:defRPr sz="2800"/>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4" name="Shape 834"/>
        <p:cNvGrpSpPr/>
        <p:nvPr/>
      </p:nvGrpSpPr>
      <p:grpSpPr>
        <a:xfrm>
          <a:off x="0" y="0"/>
          <a:ext cx="0" cy="0"/>
          <a:chOff x="0" y="0"/>
          <a:chExt cx="0" cy="0"/>
        </a:xfrm>
      </p:grpSpPr>
      <p:grpSp>
        <p:nvGrpSpPr>
          <p:cNvPr id="835" name="Google Shape;835;p40"/>
          <p:cNvGrpSpPr/>
          <p:nvPr/>
        </p:nvGrpSpPr>
        <p:grpSpPr>
          <a:xfrm>
            <a:off x="2550881" y="-1280352"/>
            <a:ext cx="7704201" cy="7704201"/>
            <a:chOff x="530505" y="2179769"/>
            <a:chExt cx="2442212" cy="2442212"/>
          </a:xfrm>
        </p:grpSpPr>
        <p:sp>
          <p:nvSpPr>
            <p:cNvPr id="836" name="Google Shape;836;p40"/>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0"/>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0"/>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0"/>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 name="Google Shape;840;p40"/>
          <p:cNvGrpSpPr/>
          <p:nvPr/>
        </p:nvGrpSpPr>
        <p:grpSpPr>
          <a:xfrm>
            <a:off x="5032929" y="24"/>
            <a:ext cx="890252" cy="993577"/>
            <a:chOff x="5072836" y="892909"/>
            <a:chExt cx="282225" cy="314971"/>
          </a:xfrm>
        </p:grpSpPr>
        <p:sp>
          <p:nvSpPr>
            <p:cNvPr id="841" name="Google Shape;841;p40"/>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0"/>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0"/>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0"/>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0"/>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0"/>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0"/>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0"/>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0"/>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0"/>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0"/>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0"/>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0"/>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0"/>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0"/>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0"/>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7" name="Google Shape;857;p40"/>
          <p:cNvGrpSpPr/>
          <p:nvPr/>
        </p:nvGrpSpPr>
        <p:grpSpPr>
          <a:xfrm>
            <a:off x="458002" y="4344975"/>
            <a:ext cx="597042" cy="604535"/>
            <a:chOff x="3063709" y="-107293"/>
            <a:chExt cx="201908" cy="204435"/>
          </a:xfrm>
        </p:grpSpPr>
        <p:sp>
          <p:nvSpPr>
            <p:cNvPr id="858" name="Google Shape;858;p40"/>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0"/>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0"/>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0"/>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0"/>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0"/>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0"/>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0"/>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0"/>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0"/>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0"/>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0"/>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0" name="Google Shape;870;p40"/>
          <p:cNvGrpSpPr/>
          <p:nvPr/>
        </p:nvGrpSpPr>
        <p:grpSpPr>
          <a:xfrm>
            <a:off x="8165543" y="3985969"/>
            <a:ext cx="516905" cy="652296"/>
            <a:chOff x="4198851" y="-806491"/>
            <a:chExt cx="163967" cy="206914"/>
          </a:xfrm>
        </p:grpSpPr>
        <p:sp>
          <p:nvSpPr>
            <p:cNvPr id="871" name="Google Shape;871;p40"/>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0"/>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0"/>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0"/>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0"/>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0"/>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0"/>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0"/>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0"/>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0"/>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1" name="Google Shape;881;p40"/>
          <p:cNvGrpSpPr/>
          <p:nvPr/>
        </p:nvGrpSpPr>
        <p:grpSpPr>
          <a:xfrm>
            <a:off x="1055051" y="-537316"/>
            <a:ext cx="1375696" cy="1657412"/>
            <a:chOff x="5234039" y="-267543"/>
            <a:chExt cx="313064" cy="377173"/>
          </a:xfrm>
        </p:grpSpPr>
        <p:sp>
          <p:nvSpPr>
            <p:cNvPr id="882" name="Google Shape;882;p40"/>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0"/>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0"/>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0"/>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0"/>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0"/>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0"/>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0"/>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0"/>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0"/>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0"/>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0"/>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0"/>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0"/>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0"/>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0"/>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0"/>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0"/>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0"/>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1" name="Google Shape;901;p40"/>
          <p:cNvSpPr txBox="1"/>
          <p:nvPr>
            <p:ph type="title"/>
          </p:nvPr>
        </p:nvSpPr>
        <p:spPr>
          <a:xfrm>
            <a:off x="1005750" y="1351000"/>
            <a:ext cx="3375600" cy="158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902" name="Google Shape;902;p40"/>
          <p:cNvSpPr txBox="1"/>
          <p:nvPr>
            <p:ph idx="1" type="subTitle"/>
          </p:nvPr>
        </p:nvSpPr>
        <p:spPr>
          <a:xfrm rot="-306">
            <a:off x="1005750" y="2986550"/>
            <a:ext cx="3375600" cy="80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03" name="Google Shape;903;p40"/>
          <p:cNvSpPr/>
          <p:nvPr>
            <p:ph idx="2" type="pic"/>
          </p:nvPr>
        </p:nvSpPr>
        <p:spPr>
          <a:xfrm>
            <a:off x="4928925" y="1100400"/>
            <a:ext cx="2948100" cy="2942700"/>
          </a:xfrm>
          <a:prstGeom prst="ellipse">
            <a:avLst/>
          </a:prstGeom>
          <a:noFill/>
          <a:ln>
            <a:noFill/>
          </a:ln>
        </p:spPr>
      </p:sp>
      <p:grpSp>
        <p:nvGrpSpPr>
          <p:cNvPr id="904" name="Google Shape;904;p40"/>
          <p:cNvGrpSpPr/>
          <p:nvPr/>
        </p:nvGrpSpPr>
        <p:grpSpPr>
          <a:xfrm rot="-127364">
            <a:off x="2704724" y="4538504"/>
            <a:ext cx="1432527" cy="317899"/>
            <a:chOff x="4339891" y="1046343"/>
            <a:chExt cx="651057" cy="144473"/>
          </a:xfrm>
        </p:grpSpPr>
        <p:sp>
          <p:nvSpPr>
            <p:cNvPr id="905" name="Google Shape;905;p40"/>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0"/>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0"/>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0"/>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0"/>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0"/>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0"/>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2" name="Google Shape;912;p40"/>
          <p:cNvSpPr/>
          <p:nvPr/>
        </p:nvSpPr>
        <p:spPr>
          <a:xfrm>
            <a:off x="8804284" y="6698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0"/>
          <p:cNvSpPr/>
          <p:nvPr/>
        </p:nvSpPr>
        <p:spPr>
          <a:xfrm>
            <a:off x="7949838" y="4594900"/>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0"/>
          <p:cNvSpPr/>
          <p:nvPr/>
        </p:nvSpPr>
        <p:spPr>
          <a:xfrm>
            <a:off x="1948391" y="4671097"/>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0"/>
          <p:cNvSpPr/>
          <p:nvPr/>
        </p:nvSpPr>
        <p:spPr>
          <a:xfrm>
            <a:off x="4830041" y="511263"/>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0"/>
          <p:cNvSpPr/>
          <p:nvPr/>
        </p:nvSpPr>
        <p:spPr>
          <a:xfrm>
            <a:off x="5560187" y="473166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0"/>
          <p:cNvSpPr/>
          <p:nvPr/>
        </p:nvSpPr>
        <p:spPr>
          <a:xfrm>
            <a:off x="267014" y="1590073"/>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0"/>
          <p:cNvSpPr/>
          <p:nvPr/>
        </p:nvSpPr>
        <p:spPr>
          <a:xfrm>
            <a:off x="396633" y="75724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0"/>
          <p:cNvSpPr/>
          <p:nvPr/>
        </p:nvSpPr>
        <p:spPr>
          <a:xfrm>
            <a:off x="542241" y="404526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0"/>
          <p:cNvSpPr/>
          <p:nvPr/>
        </p:nvSpPr>
        <p:spPr>
          <a:xfrm>
            <a:off x="8544948" y="3301153"/>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0"/>
          <p:cNvSpPr/>
          <p:nvPr/>
        </p:nvSpPr>
        <p:spPr>
          <a:xfrm>
            <a:off x="2811549" y="431899"/>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2" name="Shape 922"/>
        <p:cNvGrpSpPr/>
        <p:nvPr/>
      </p:nvGrpSpPr>
      <p:grpSpPr>
        <a:xfrm>
          <a:off x="0" y="0"/>
          <a:ext cx="0" cy="0"/>
          <a:chOff x="0" y="0"/>
          <a:chExt cx="0" cy="0"/>
        </a:xfrm>
      </p:grpSpPr>
      <p:grpSp>
        <p:nvGrpSpPr>
          <p:cNvPr id="923" name="Google Shape;923;p41"/>
          <p:cNvGrpSpPr/>
          <p:nvPr/>
        </p:nvGrpSpPr>
        <p:grpSpPr>
          <a:xfrm flipH="1" rot="-9284465">
            <a:off x="-731117" y="-2028214"/>
            <a:ext cx="9393665" cy="8567764"/>
            <a:chOff x="-2537947" y="-2336543"/>
            <a:chExt cx="4759398" cy="4340947"/>
          </a:xfrm>
        </p:grpSpPr>
        <p:sp>
          <p:nvSpPr>
            <p:cNvPr id="924" name="Google Shape;924;p41"/>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1"/>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1"/>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1"/>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41"/>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9" name="Google Shape;929;p41"/>
          <p:cNvGrpSpPr/>
          <p:nvPr/>
        </p:nvGrpSpPr>
        <p:grpSpPr>
          <a:xfrm rot="4707470">
            <a:off x="7843605" y="4541302"/>
            <a:ext cx="620419" cy="782924"/>
            <a:chOff x="4198851" y="-806491"/>
            <a:chExt cx="163967" cy="206914"/>
          </a:xfrm>
        </p:grpSpPr>
        <p:sp>
          <p:nvSpPr>
            <p:cNvPr id="930" name="Google Shape;930;p41"/>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1"/>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1"/>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1"/>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1"/>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1"/>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1"/>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1"/>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1"/>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1"/>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0" name="Google Shape;940;p41"/>
          <p:cNvGrpSpPr/>
          <p:nvPr/>
        </p:nvGrpSpPr>
        <p:grpSpPr>
          <a:xfrm rot="1559912">
            <a:off x="8090168" y="987748"/>
            <a:ext cx="765636" cy="1491676"/>
            <a:chOff x="5506778" y="238278"/>
            <a:chExt cx="269117" cy="524315"/>
          </a:xfrm>
        </p:grpSpPr>
        <p:sp>
          <p:nvSpPr>
            <p:cNvPr id="941" name="Google Shape;941;p41"/>
            <p:cNvSpPr/>
            <p:nvPr/>
          </p:nvSpPr>
          <p:spPr>
            <a:xfrm>
              <a:off x="5591622" y="316449"/>
              <a:ext cx="132652" cy="261300"/>
            </a:xfrm>
            <a:custGeom>
              <a:rect b="b" l="l" r="r" t="t"/>
              <a:pathLst>
                <a:path extrusionOk="0" h="5482" w="2783">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1"/>
            <p:cNvSpPr/>
            <p:nvPr/>
          </p:nvSpPr>
          <p:spPr>
            <a:xfrm>
              <a:off x="5538809" y="310348"/>
              <a:ext cx="203339" cy="376363"/>
            </a:xfrm>
            <a:custGeom>
              <a:rect b="b" l="l" r="r" t="t"/>
              <a:pathLst>
                <a:path extrusionOk="0" h="7896" w="4266">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1"/>
            <p:cNvSpPr/>
            <p:nvPr/>
          </p:nvSpPr>
          <p:spPr>
            <a:xfrm>
              <a:off x="5570649" y="238278"/>
              <a:ext cx="186418" cy="213349"/>
            </a:xfrm>
            <a:custGeom>
              <a:rect b="b" l="l" r="r" t="t"/>
              <a:pathLst>
                <a:path extrusionOk="0" h="4476" w="3911">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1"/>
            <p:cNvSpPr/>
            <p:nvPr/>
          </p:nvSpPr>
          <p:spPr>
            <a:xfrm>
              <a:off x="5506778" y="496622"/>
              <a:ext cx="138705" cy="265971"/>
            </a:xfrm>
            <a:custGeom>
              <a:rect b="b" l="l" r="r" t="t"/>
              <a:pathLst>
                <a:path extrusionOk="0" h="5580" w="291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1"/>
            <p:cNvSpPr/>
            <p:nvPr/>
          </p:nvSpPr>
          <p:spPr>
            <a:xfrm>
              <a:off x="5729136" y="333703"/>
              <a:ext cx="45568" cy="192948"/>
            </a:xfrm>
            <a:custGeom>
              <a:rect b="b" l="l" r="r" t="t"/>
              <a:pathLst>
                <a:path extrusionOk="0" h="4048" w="956">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1"/>
            <p:cNvSpPr/>
            <p:nvPr/>
          </p:nvSpPr>
          <p:spPr>
            <a:xfrm>
              <a:off x="5656780" y="269737"/>
              <a:ext cx="78933" cy="53385"/>
            </a:xfrm>
            <a:custGeom>
              <a:rect b="b" l="l" r="r" t="t"/>
              <a:pathLst>
                <a:path extrusionOk="0" h="1120" w="1656">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1"/>
            <p:cNvSpPr/>
            <p:nvPr/>
          </p:nvSpPr>
          <p:spPr>
            <a:xfrm>
              <a:off x="5636761" y="392808"/>
              <a:ext cx="59248" cy="139134"/>
            </a:xfrm>
            <a:custGeom>
              <a:rect b="b" l="l" r="r" t="t"/>
              <a:pathLst>
                <a:path extrusionOk="0" h="2919" w="1243">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1"/>
            <p:cNvSpPr/>
            <p:nvPr/>
          </p:nvSpPr>
          <p:spPr>
            <a:xfrm>
              <a:off x="5568028" y="558635"/>
              <a:ext cx="45091" cy="75311"/>
            </a:xfrm>
            <a:custGeom>
              <a:rect b="b" l="l" r="r" t="t"/>
              <a:pathLst>
                <a:path extrusionOk="0" h="1580" w="946">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1"/>
            <p:cNvSpPr/>
            <p:nvPr/>
          </p:nvSpPr>
          <p:spPr>
            <a:xfrm>
              <a:off x="5560687" y="668026"/>
              <a:ext cx="78361" cy="52003"/>
            </a:xfrm>
            <a:custGeom>
              <a:rect b="b" l="l" r="r" t="t"/>
              <a:pathLst>
                <a:path extrusionOk="0" h="1091" w="1644">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41"/>
            <p:cNvSpPr/>
            <p:nvPr/>
          </p:nvSpPr>
          <p:spPr>
            <a:xfrm>
              <a:off x="5692291" y="368261"/>
              <a:ext cx="4576" cy="5672"/>
            </a:xfrm>
            <a:custGeom>
              <a:rect b="b" l="l" r="r" t="t"/>
              <a:pathLst>
                <a:path extrusionOk="0" h="119" w="96">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1"/>
            <p:cNvSpPr/>
            <p:nvPr/>
          </p:nvSpPr>
          <p:spPr>
            <a:xfrm>
              <a:off x="5689288" y="338661"/>
              <a:ext cx="11869" cy="10391"/>
            </a:xfrm>
            <a:custGeom>
              <a:rect b="b" l="l" r="r" t="t"/>
              <a:pathLst>
                <a:path extrusionOk="0" h="218" w="249">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41"/>
            <p:cNvSpPr/>
            <p:nvPr/>
          </p:nvSpPr>
          <p:spPr>
            <a:xfrm>
              <a:off x="5732186" y="345667"/>
              <a:ext cx="6530" cy="5005"/>
            </a:xfrm>
            <a:custGeom>
              <a:rect b="b" l="l" r="r" t="t"/>
              <a:pathLst>
                <a:path extrusionOk="0" h="105" w="137">
                  <a:moveTo>
                    <a:pt x="68" y="0"/>
                  </a:moveTo>
                  <a:cubicBezTo>
                    <a:pt x="0" y="0"/>
                    <a:pt x="0" y="105"/>
                    <a:pt x="68" y="105"/>
                  </a:cubicBezTo>
                  <a:cubicBezTo>
                    <a:pt x="136" y="105"/>
                    <a:pt x="136"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1"/>
            <p:cNvSpPr/>
            <p:nvPr/>
          </p:nvSpPr>
          <p:spPr>
            <a:xfrm>
              <a:off x="5740956" y="378032"/>
              <a:ext cx="9962" cy="9247"/>
            </a:xfrm>
            <a:custGeom>
              <a:rect b="b" l="l" r="r" t="t"/>
              <a:pathLst>
                <a:path extrusionOk="0" h="194" w="209">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1"/>
            <p:cNvSpPr/>
            <p:nvPr/>
          </p:nvSpPr>
          <p:spPr>
            <a:xfrm>
              <a:off x="5769269" y="313732"/>
              <a:ext cx="5672" cy="7007"/>
            </a:xfrm>
            <a:custGeom>
              <a:rect b="b" l="l" r="r" t="t"/>
              <a:pathLst>
                <a:path extrusionOk="0" h="147" w="119">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1"/>
            <p:cNvSpPr/>
            <p:nvPr/>
          </p:nvSpPr>
          <p:spPr>
            <a:xfrm>
              <a:off x="5768364" y="276315"/>
              <a:ext cx="7531" cy="5815"/>
            </a:xfrm>
            <a:custGeom>
              <a:rect b="b" l="l" r="r" t="t"/>
              <a:pathLst>
                <a:path extrusionOk="0" h="122" w="158">
                  <a:moveTo>
                    <a:pt x="79" y="0"/>
                  </a:moveTo>
                  <a:cubicBezTo>
                    <a:pt x="0" y="0"/>
                    <a:pt x="0" y="122"/>
                    <a:pt x="79" y="122"/>
                  </a:cubicBezTo>
                  <a:cubicBezTo>
                    <a:pt x="79" y="122"/>
                    <a:pt x="79" y="122"/>
                    <a:pt x="80" y="122"/>
                  </a:cubicBezTo>
                  <a:cubicBezTo>
                    <a:pt x="157" y="122"/>
                    <a:pt x="157" y="0"/>
                    <a:pt x="7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1"/>
            <p:cNvSpPr/>
            <p:nvPr/>
          </p:nvSpPr>
          <p:spPr>
            <a:xfrm>
              <a:off x="5663120" y="644289"/>
              <a:ext cx="8532" cy="6768"/>
            </a:xfrm>
            <a:custGeom>
              <a:rect b="b" l="l" r="r" t="t"/>
              <a:pathLst>
                <a:path extrusionOk="0" h="142" w="179">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1"/>
            <p:cNvSpPr/>
            <p:nvPr/>
          </p:nvSpPr>
          <p:spPr>
            <a:xfrm>
              <a:off x="5684187" y="603726"/>
              <a:ext cx="7722" cy="6053"/>
            </a:xfrm>
            <a:custGeom>
              <a:rect b="b" l="l" r="r" t="t"/>
              <a:pathLst>
                <a:path extrusionOk="0" h="127" w="162">
                  <a:moveTo>
                    <a:pt x="82" y="1"/>
                  </a:moveTo>
                  <a:cubicBezTo>
                    <a:pt x="0" y="1"/>
                    <a:pt x="0" y="126"/>
                    <a:pt x="82" y="126"/>
                  </a:cubicBezTo>
                  <a:cubicBezTo>
                    <a:pt x="161" y="126"/>
                    <a:pt x="161" y="1"/>
                    <a:pt x="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1"/>
            <p:cNvSpPr/>
            <p:nvPr/>
          </p:nvSpPr>
          <p:spPr>
            <a:xfrm>
              <a:off x="5703873" y="572886"/>
              <a:ext cx="5148" cy="3051"/>
            </a:xfrm>
            <a:custGeom>
              <a:rect b="b" l="l" r="r" t="t"/>
              <a:pathLst>
                <a:path extrusionOk="0" h="64" w="108">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1"/>
            <p:cNvSpPr/>
            <p:nvPr/>
          </p:nvSpPr>
          <p:spPr>
            <a:xfrm>
              <a:off x="5625131" y="608492"/>
              <a:ext cx="6959" cy="5148"/>
            </a:xfrm>
            <a:custGeom>
              <a:rect b="b" l="l" r="r" t="t"/>
              <a:pathLst>
                <a:path extrusionOk="0" h="108" w="146">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1"/>
            <p:cNvSpPr/>
            <p:nvPr/>
          </p:nvSpPr>
          <p:spPr>
            <a:xfrm>
              <a:off x="5641670" y="586900"/>
              <a:ext cx="6578" cy="5148"/>
            </a:xfrm>
            <a:custGeom>
              <a:rect b="b" l="l" r="r" t="t"/>
              <a:pathLst>
                <a:path extrusionOk="0" h="108" w="138">
                  <a:moveTo>
                    <a:pt x="69" y="1"/>
                  </a:moveTo>
                  <a:cubicBezTo>
                    <a:pt x="1" y="1"/>
                    <a:pt x="0" y="108"/>
                    <a:pt x="69" y="108"/>
                  </a:cubicBezTo>
                  <a:cubicBezTo>
                    <a:pt x="137" y="108"/>
                    <a:pt x="137" y="1"/>
                    <a:pt x="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41"/>
            <p:cNvSpPr/>
            <p:nvPr/>
          </p:nvSpPr>
          <p:spPr>
            <a:xfrm>
              <a:off x="5541478" y="686758"/>
              <a:ext cx="4433" cy="6196"/>
            </a:xfrm>
            <a:custGeom>
              <a:rect b="b" l="l" r="r" t="t"/>
              <a:pathLst>
                <a:path extrusionOk="0" h="130" w="93">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1"/>
            <p:cNvSpPr/>
            <p:nvPr/>
          </p:nvSpPr>
          <p:spPr>
            <a:xfrm>
              <a:off x="5536140" y="651581"/>
              <a:ext cx="6530" cy="5100"/>
            </a:xfrm>
            <a:custGeom>
              <a:rect b="b" l="l" r="r" t="t"/>
              <a:pathLst>
                <a:path extrusionOk="0" h="107" w="137">
                  <a:moveTo>
                    <a:pt x="68" y="1"/>
                  </a:moveTo>
                  <a:cubicBezTo>
                    <a:pt x="0" y="1"/>
                    <a:pt x="0" y="106"/>
                    <a:pt x="68" y="106"/>
                  </a:cubicBezTo>
                  <a:cubicBezTo>
                    <a:pt x="136" y="106"/>
                    <a:pt x="136"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3" name="Google Shape;963;p41"/>
          <p:cNvGrpSpPr/>
          <p:nvPr/>
        </p:nvGrpSpPr>
        <p:grpSpPr>
          <a:xfrm flipH="1" rot="3476835">
            <a:off x="-131933" y="726011"/>
            <a:ext cx="999153" cy="1011762"/>
            <a:chOff x="3063709" y="-107293"/>
            <a:chExt cx="201908" cy="204435"/>
          </a:xfrm>
        </p:grpSpPr>
        <p:sp>
          <p:nvSpPr>
            <p:cNvPr id="964" name="Google Shape;964;p41"/>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1"/>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1"/>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1"/>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1"/>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1"/>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1"/>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41"/>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1"/>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41"/>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1"/>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41"/>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6" name="Google Shape;976;p41"/>
          <p:cNvSpPr/>
          <p:nvPr/>
        </p:nvSpPr>
        <p:spPr>
          <a:xfrm>
            <a:off x="4241850" y="4904034"/>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41"/>
          <p:cNvSpPr/>
          <p:nvPr/>
        </p:nvSpPr>
        <p:spPr>
          <a:xfrm>
            <a:off x="8723893" y="27143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1"/>
          <p:cNvSpPr/>
          <p:nvPr/>
        </p:nvSpPr>
        <p:spPr>
          <a:xfrm>
            <a:off x="541786" y="511265"/>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1"/>
          <p:cNvSpPr/>
          <p:nvPr/>
        </p:nvSpPr>
        <p:spPr>
          <a:xfrm>
            <a:off x="8723899" y="1516249"/>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1"/>
          <p:cNvSpPr/>
          <p:nvPr/>
        </p:nvSpPr>
        <p:spPr>
          <a:xfrm>
            <a:off x="8024146" y="4473884"/>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1"/>
          <p:cNvSpPr/>
          <p:nvPr/>
        </p:nvSpPr>
        <p:spPr>
          <a:xfrm>
            <a:off x="2235250" y="47695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1"/>
          <p:cNvSpPr/>
          <p:nvPr/>
        </p:nvSpPr>
        <p:spPr>
          <a:xfrm>
            <a:off x="211329" y="4485430"/>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1"/>
          <p:cNvSpPr/>
          <p:nvPr/>
        </p:nvSpPr>
        <p:spPr>
          <a:xfrm>
            <a:off x="3735060" y="319565"/>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1"/>
          <p:cNvSpPr txBox="1"/>
          <p:nvPr>
            <p:ph type="title"/>
          </p:nvPr>
        </p:nvSpPr>
        <p:spPr>
          <a:xfrm>
            <a:off x="1390650" y="1087950"/>
            <a:ext cx="6667500" cy="295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5" name="Shape 985"/>
        <p:cNvGrpSpPr/>
        <p:nvPr/>
      </p:nvGrpSpPr>
      <p:grpSpPr>
        <a:xfrm>
          <a:off x="0" y="0"/>
          <a:ext cx="0" cy="0"/>
          <a:chOff x="0" y="0"/>
          <a:chExt cx="0" cy="0"/>
        </a:xfrm>
      </p:grpSpPr>
      <p:grpSp>
        <p:nvGrpSpPr>
          <p:cNvPr id="986" name="Google Shape;986;p42"/>
          <p:cNvGrpSpPr/>
          <p:nvPr/>
        </p:nvGrpSpPr>
        <p:grpSpPr>
          <a:xfrm>
            <a:off x="983232" y="-962100"/>
            <a:ext cx="7177416" cy="7177416"/>
            <a:chOff x="530505" y="2179769"/>
            <a:chExt cx="2442212" cy="2442212"/>
          </a:xfrm>
        </p:grpSpPr>
        <p:sp>
          <p:nvSpPr>
            <p:cNvPr id="987" name="Google Shape;987;p42"/>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42"/>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42"/>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2"/>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1" name="Google Shape;991;p42"/>
          <p:cNvGrpSpPr/>
          <p:nvPr/>
        </p:nvGrpSpPr>
        <p:grpSpPr>
          <a:xfrm flipH="1">
            <a:off x="-449773" y="729411"/>
            <a:ext cx="2118662" cy="939062"/>
            <a:chOff x="4059002" y="793671"/>
            <a:chExt cx="401482" cy="177933"/>
          </a:xfrm>
        </p:grpSpPr>
        <p:sp>
          <p:nvSpPr>
            <p:cNvPr id="992" name="Google Shape;992;p42"/>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2"/>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2"/>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2"/>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2"/>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2"/>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2"/>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2"/>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2"/>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2"/>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2"/>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2"/>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2"/>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2"/>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2"/>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2"/>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2"/>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2"/>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2"/>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1" name="Google Shape;1011;p42"/>
          <p:cNvGrpSpPr/>
          <p:nvPr/>
        </p:nvGrpSpPr>
        <p:grpSpPr>
          <a:xfrm>
            <a:off x="425466" y="4238361"/>
            <a:ext cx="693251" cy="701928"/>
            <a:chOff x="3063709" y="-107293"/>
            <a:chExt cx="201908" cy="204435"/>
          </a:xfrm>
        </p:grpSpPr>
        <p:sp>
          <p:nvSpPr>
            <p:cNvPr id="1012" name="Google Shape;1012;p42"/>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2"/>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2"/>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2"/>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2"/>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2"/>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2"/>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2"/>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2"/>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2"/>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2"/>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2"/>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4" name="Google Shape;1024;p42"/>
          <p:cNvGrpSpPr/>
          <p:nvPr/>
        </p:nvGrpSpPr>
        <p:grpSpPr>
          <a:xfrm>
            <a:off x="6159050" y="4019775"/>
            <a:ext cx="3310942" cy="1432897"/>
            <a:chOff x="3758998" y="-241279"/>
            <a:chExt cx="873461" cy="377983"/>
          </a:xfrm>
        </p:grpSpPr>
        <p:sp>
          <p:nvSpPr>
            <p:cNvPr id="1025" name="Google Shape;1025;p42"/>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2"/>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2"/>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42"/>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2"/>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2"/>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2"/>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2"/>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2"/>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2"/>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2"/>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2"/>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2"/>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2"/>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2"/>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2"/>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2"/>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2"/>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42"/>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2"/>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2"/>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2"/>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2"/>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2"/>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2"/>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2"/>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2"/>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2"/>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2"/>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2"/>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5" name="Google Shape;1055;p42"/>
          <p:cNvGrpSpPr/>
          <p:nvPr/>
        </p:nvGrpSpPr>
        <p:grpSpPr>
          <a:xfrm>
            <a:off x="7615336" y="875885"/>
            <a:ext cx="1695084" cy="2042204"/>
            <a:chOff x="5234039" y="-267543"/>
            <a:chExt cx="313064" cy="377173"/>
          </a:xfrm>
        </p:grpSpPr>
        <p:sp>
          <p:nvSpPr>
            <p:cNvPr id="1056" name="Google Shape;1056;p42"/>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2"/>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2"/>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2"/>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2"/>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2"/>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2"/>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2"/>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2"/>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42"/>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2"/>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2"/>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2"/>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2"/>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2"/>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2"/>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2"/>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2"/>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2"/>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5" name="Google Shape;1075;p42"/>
          <p:cNvSpPr txBox="1"/>
          <p:nvPr>
            <p:ph type="title"/>
          </p:nvPr>
        </p:nvSpPr>
        <p:spPr>
          <a:xfrm>
            <a:off x="2180400" y="1597488"/>
            <a:ext cx="4783200" cy="99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76" name="Google Shape;1076;p42"/>
          <p:cNvSpPr txBox="1"/>
          <p:nvPr>
            <p:ph idx="1" type="subTitle"/>
          </p:nvPr>
        </p:nvSpPr>
        <p:spPr>
          <a:xfrm>
            <a:off x="2180400" y="2622800"/>
            <a:ext cx="4783200" cy="99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77" name="Google Shape;1077;p42"/>
          <p:cNvSpPr/>
          <p:nvPr/>
        </p:nvSpPr>
        <p:spPr>
          <a:xfrm>
            <a:off x="3248732" y="4893900"/>
            <a:ext cx="59540" cy="59653"/>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2"/>
          <p:cNvSpPr/>
          <p:nvPr/>
        </p:nvSpPr>
        <p:spPr>
          <a:xfrm>
            <a:off x="6080906" y="4763106"/>
            <a:ext cx="59540" cy="59653"/>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2"/>
          <p:cNvSpPr/>
          <p:nvPr/>
        </p:nvSpPr>
        <p:spPr>
          <a:xfrm>
            <a:off x="7784703" y="264043"/>
            <a:ext cx="59653" cy="59767"/>
          </a:xfrm>
          <a:custGeom>
            <a:rect b="b" l="l" r="r" t="t"/>
            <a:pathLst>
              <a:path extrusionOk="0" h="525" w="524">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2"/>
          <p:cNvSpPr/>
          <p:nvPr/>
        </p:nvSpPr>
        <p:spPr>
          <a:xfrm>
            <a:off x="2416041" y="353713"/>
            <a:ext cx="59540" cy="59653"/>
          </a:xfrm>
          <a:custGeom>
            <a:rect b="b" l="l" r="r" t="t"/>
            <a:pathLst>
              <a:path extrusionOk="0" h="524" w="523">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2"/>
          <p:cNvSpPr/>
          <p:nvPr/>
        </p:nvSpPr>
        <p:spPr>
          <a:xfrm>
            <a:off x="8813316" y="3648121"/>
            <a:ext cx="59767" cy="59767"/>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2"/>
          <p:cNvSpPr/>
          <p:nvPr/>
        </p:nvSpPr>
        <p:spPr>
          <a:xfrm>
            <a:off x="8684855" y="4834187"/>
            <a:ext cx="59653" cy="59653"/>
          </a:xfrm>
          <a:custGeom>
            <a:rect b="b" l="l" r="r" t="t"/>
            <a:pathLst>
              <a:path extrusionOk="0" h="524" w="524">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2"/>
          <p:cNvSpPr/>
          <p:nvPr/>
        </p:nvSpPr>
        <p:spPr>
          <a:xfrm>
            <a:off x="8877448" y="905269"/>
            <a:ext cx="59653" cy="59767"/>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2"/>
          <p:cNvSpPr/>
          <p:nvPr/>
        </p:nvSpPr>
        <p:spPr>
          <a:xfrm>
            <a:off x="7874340" y="4834131"/>
            <a:ext cx="59540" cy="59767"/>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2"/>
          <p:cNvSpPr/>
          <p:nvPr/>
        </p:nvSpPr>
        <p:spPr>
          <a:xfrm>
            <a:off x="6600681" y="353718"/>
            <a:ext cx="59653" cy="59653"/>
          </a:xfrm>
          <a:custGeom>
            <a:rect b="b" l="l" r="r" t="t"/>
            <a:pathLst>
              <a:path extrusionOk="0" h="524" w="524">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2"/>
          <p:cNvSpPr/>
          <p:nvPr/>
        </p:nvSpPr>
        <p:spPr>
          <a:xfrm>
            <a:off x="282556" y="2862944"/>
            <a:ext cx="59540" cy="59767"/>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2"/>
          <p:cNvSpPr/>
          <p:nvPr/>
        </p:nvSpPr>
        <p:spPr>
          <a:xfrm>
            <a:off x="840523" y="199562"/>
            <a:ext cx="59540" cy="59653"/>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2"/>
          <p:cNvSpPr/>
          <p:nvPr/>
        </p:nvSpPr>
        <p:spPr>
          <a:xfrm>
            <a:off x="8583660" y="1941851"/>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2"/>
          <p:cNvSpPr/>
          <p:nvPr/>
        </p:nvSpPr>
        <p:spPr>
          <a:xfrm>
            <a:off x="244929" y="5400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2"/>
          <p:cNvSpPr/>
          <p:nvPr/>
        </p:nvSpPr>
        <p:spPr>
          <a:xfrm>
            <a:off x="419614" y="4434258"/>
            <a:ext cx="67395" cy="67395"/>
          </a:xfrm>
          <a:custGeom>
            <a:rect b="b" l="l" r="r" t="t"/>
            <a:pathLst>
              <a:path extrusionOk="0" h="592" w="592">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2"/>
          <p:cNvSpPr/>
          <p:nvPr/>
        </p:nvSpPr>
        <p:spPr>
          <a:xfrm>
            <a:off x="8647227" y="2666294"/>
            <a:ext cx="134903" cy="134790"/>
          </a:xfrm>
          <a:custGeom>
            <a:rect b="b" l="l" r="r" t="t"/>
            <a:pathLst>
              <a:path extrusionOk="0" h="1184" w="1185">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2"/>
          <p:cNvSpPr/>
          <p:nvPr/>
        </p:nvSpPr>
        <p:spPr>
          <a:xfrm>
            <a:off x="8579997" y="264055"/>
            <a:ext cx="269351" cy="26923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2"/>
          <p:cNvSpPr/>
          <p:nvPr/>
        </p:nvSpPr>
        <p:spPr>
          <a:xfrm>
            <a:off x="3934773" y="4536103"/>
            <a:ext cx="134790" cy="134790"/>
          </a:xfrm>
          <a:custGeom>
            <a:rect b="b" l="l" r="r" t="t"/>
            <a:pathLst>
              <a:path extrusionOk="0" h="1184" w="1184">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2"/>
          <p:cNvSpPr/>
          <p:nvPr/>
        </p:nvSpPr>
        <p:spPr>
          <a:xfrm>
            <a:off x="474949" y="1902435"/>
            <a:ext cx="269238" cy="269124"/>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5" name="Shape 1095"/>
        <p:cNvGrpSpPr/>
        <p:nvPr/>
      </p:nvGrpSpPr>
      <p:grpSpPr>
        <a:xfrm>
          <a:off x="0" y="0"/>
          <a:ext cx="0" cy="0"/>
          <a:chOff x="0" y="0"/>
          <a:chExt cx="0" cy="0"/>
        </a:xfrm>
      </p:grpSpPr>
      <p:grpSp>
        <p:nvGrpSpPr>
          <p:cNvPr id="1096" name="Google Shape;1096;p43"/>
          <p:cNvGrpSpPr/>
          <p:nvPr/>
        </p:nvGrpSpPr>
        <p:grpSpPr>
          <a:xfrm>
            <a:off x="-239435" y="3234929"/>
            <a:ext cx="1183503" cy="1198297"/>
            <a:chOff x="3063709" y="-107293"/>
            <a:chExt cx="201908" cy="204435"/>
          </a:xfrm>
        </p:grpSpPr>
        <p:sp>
          <p:nvSpPr>
            <p:cNvPr id="1097" name="Google Shape;1097;p43"/>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3"/>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3"/>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3"/>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3"/>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3"/>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3"/>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3"/>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3"/>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3"/>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3"/>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3"/>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9" name="Google Shape;1109;p43"/>
          <p:cNvGrpSpPr/>
          <p:nvPr/>
        </p:nvGrpSpPr>
        <p:grpSpPr>
          <a:xfrm>
            <a:off x="7438006" y="3664031"/>
            <a:ext cx="949554" cy="1144042"/>
            <a:chOff x="5234039" y="-267543"/>
            <a:chExt cx="313064" cy="377173"/>
          </a:xfrm>
        </p:grpSpPr>
        <p:sp>
          <p:nvSpPr>
            <p:cNvPr id="1110" name="Google Shape;1110;p43"/>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3"/>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3"/>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3"/>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3"/>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3"/>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3"/>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3"/>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3"/>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3"/>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3"/>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3"/>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3"/>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3"/>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3"/>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3"/>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3"/>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3"/>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3"/>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9" name="Google Shape;1129;p43"/>
          <p:cNvGrpSpPr/>
          <p:nvPr/>
        </p:nvGrpSpPr>
        <p:grpSpPr>
          <a:xfrm>
            <a:off x="719831" y="-1280327"/>
            <a:ext cx="7704201" cy="7704201"/>
            <a:chOff x="530505" y="2179769"/>
            <a:chExt cx="2442212" cy="2442212"/>
          </a:xfrm>
        </p:grpSpPr>
        <p:sp>
          <p:nvSpPr>
            <p:cNvPr id="1130" name="Google Shape;1130;p43"/>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3"/>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3"/>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3"/>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4" name="Google Shape;1134;p43"/>
          <p:cNvGrpSpPr/>
          <p:nvPr/>
        </p:nvGrpSpPr>
        <p:grpSpPr>
          <a:xfrm>
            <a:off x="7060965" y="1489085"/>
            <a:ext cx="949563" cy="1198300"/>
            <a:chOff x="4198851" y="-806491"/>
            <a:chExt cx="163967" cy="206914"/>
          </a:xfrm>
        </p:grpSpPr>
        <p:sp>
          <p:nvSpPr>
            <p:cNvPr id="1135" name="Google Shape;1135;p43"/>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3"/>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3"/>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3"/>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3"/>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3"/>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3"/>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3"/>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3"/>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3"/>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5" name="Google Shape;1145;p43"/>
          <p:cNvSpPr txBox="1"/>
          <p:nvPr>
            <p:ph hasCustomPrompt="1" type="title"/>
          </p:nvPr>
        </p:nvSpPr>
        <p:spPr>
          <a:xfrm rot="405">
            <a:off x="2023975" y="1517300"/>
            <a:ext cx="5096100" cy="151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46" name="Google Shape;1146;p43"/>
          <p:cNvSpPr txBox="1"/>
          <p:nvPr>
            <p:ph idx="1" type="subTitle"/>
          </p:nvPr>
        </p:nvSpPr>
        <p:spPr>
          <a:xfrm>
            <a:off x="2458275" y="3107388"/>
            <a:ext cx="4227300" cy="44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47" name="Google Shape;1147;p43"/>
          <p:cNvSpPr/>
          <p:nvPr/>
        </p:nvSpPr>
        <p:spPr>
          <a:xfrm>
            <a:off x="8672954" y="3818073"/>
            <a:ext cx="238574" cy="237802"/>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3"/>
          <p:cNvSpPr/>
          <p:nvPr/>
        </p:nvSpPr>
        <p:spPr>
          <a:xfrm>
            <a:off x="541214" y="713547"/>
            <a:ext cx="172798" cy="172402"/>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43"/>
          <p:cNvSpPr/>
          <p:nvPr/>
        </p:nvSpPr>
        <p:spPr>
          <a:xfrm>
            <a:off x="3219175" y="4924296"/>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43"/>
          <p:cNvSpPr/>
          <p:nvPr/>
        </p:nvSpPr>
        <p:spPr>
          <a:xfrm>
            <a:off x="886738" y="326137"/>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3"/>
          <p:cNvSpPr/>
          <p:nvPr/>
        </p:nvSpPr>
        <p:spPr>
          <a:xfrm>
            <a:off x="8395328" y="4028747"/>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3"/>
          <p:cNvSpPr/>
          <p:nvPr/>
        </p:nvSpPr>
        <p:spPr>
          <a:xfrm>
            <a:off x="7470836" y="475087"/>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3"/>
          <p:cNvSpPr/>
          <p:nvPr/>
        </p:nvSpPr>
        <p:spPr>
          <a:xfrm>
            <a:off x="263259" y="3755671"/>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3"/>
          <p:cNvSpPr/>
          <p:nvPr/>
        </p:nvSpPr>
        <p:spPr>
          <a:xfrm>
            <a:off x="8424023" y="11194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3"/>
          <p:cNvSpPr/>
          <p:nvPr/>
        </p:nvSpPr>
        <p:spPr>
          <a:xfrm>
            <a:off x="7144350" y="45674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3"/>
          <p:cNvSpPr/>
          <p:nvPr/>
        </p:nvSpPr>
        <p:spPr>
          <a:xfrm>
            <a:off x="287420" y="21714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3"/>
          <p:cNvSpPr/>
          <p:nvPr/>
        </p:nvSpPr>
        <p:spPr>
          <a:xfrm>
            <a:off x="2035516" y="387988"/>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58" name="Shape 115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59" name="Shape 1159"/>
        <p:cNvGrpSpPr/>
        <p:nvPr/>
      </p:nvGrpSpPr>
      <p:grpSpPr>
        <a:xfrm>
          <a:off x="0" y="0"/>
          <a:ext cx="0" cy="0"/>
          <a:chOff x="0" y="0"/>
          <a:chExt cx="0" cy="0"/>
        </a:xfrm>
      </p:grpSpPr>
      <p:grpSp>
        <p:nvGrpSpPr>
          <p:cNvPr id="1160" name="Google Shape;1160;p45"/>
          <p:cNvGrpSpPr/>
          <p:nvPr/>
        </p:nvGrpSpPr>
        <p:grpSpPr>
          <a:xfrm rot="874533">
            <a:off x="4662861" y="3691104"/>
            <a:ext cx="1091776" cy="2128053"/>
            <a:chOff x="1099958" y="4292329"/>
            <a:chExt cx="269022" cy="524316"/>
          </a:xfrm>
        </p:grpSpPr>
        <p:sp>
          <p:nvSpPr>
            <p:cNvPr id="1161" name="Google Shape;1161;p45"/>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5"/>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5"/>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5"/>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5"/>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5"/>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5"/>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5"/>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5"/>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5"/>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5"/>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5"/>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5"/>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5"/>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5"/>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5"/>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5"/>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5"/>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5"/>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5"/>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5"/>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5"/>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3" name="Google Shape;1183;p45"/>
          <p:cNvGrpSpPr/>
          <p:nvPr/>
        </p:nvGrpSpPr>
        <p:grpSpPr>
          <a:xfrm>
            <a:off x="8276863" y="380925"/>
            <a:ext cx="294264" cy="318160"/>
            <a:chOff x="3127056" y="-728177"/>
            <a:chExt cx="193710" cy="209440"/>
          </a:xfrm>
        </p:grpSpPr>
        <p:sp>
          <p:nvSpPr>
            <p:cNvPr id="1184" name="Google Shape;1184;p45"/>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5"/>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5"/>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5"/>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8" name="Google Shape;1188;p45"/>
          <p:cNvGrpSpPr/>
          <p:nvPr/>
        </p:nvGrpSpPr>
        <p:grpSpPr>
          <a:xfrm rot="837187">
            <a:off x="8052841" y="-183104"/>
            <a:ext cx="742301" cy="1446212"/>
            <a:chOff x="5506778" y="238278"/>
            <a:chExt cx="269117" cy="524315"/>
          </a:xfrm>
        </p:grpSpPr>
        <p:sp>
          <p:nvSpPr>
            <p:cNvPr id="1189" name="Google Shape;1189;p45"/>
            <p:cNvSpPr/>
            <p:nvPr/>
          </p:nvSpPr>
          <p:spPr>
            <a:xfrm>
              <a:off x="5591622" y="316449"/>
              <a:ext cx="132652" cy="261300"/>
            </a:xfrm>
            <a:custGeom>
              <a:rect b="b" l="l" r="r" t="t"/>
              <a:pathLst>
                <a:path extrusionOk="0" h="5482" w="2783">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5"/>
            <p:cNvSpPr/>
            <p:nvPr/>
          </p:nvSpPr>
          <p:spPr>
            <a:xfrm>
              <a:off x="5538809" y="310348"/>
              <a:ext cx="203339" cy="376363"/>
            </a:xfrm>
            <a:custGeom>
              <a:rect b="b" l="l" r="r" t="t"/>
              <a:pathLst>
                <a:path extrusionOk="0" h="7896" w="4266">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5"/>
            <p:cNvSpPr/>
            <p:nvPr/>
          </p:nvSpPr>
          <p:spPr>
            <a:xfrm>
              <a:off x="5570649" y="238278"/>
              <a:ext cx="186418" cy="213349"/>
            </a:xfrm>
            <a:custGeom>
              <a:rect b="b" l="l" r="r" t="t"/>
              <a:pathLst>
                <a:path extrusionOk="0" h="4476" w="3911">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5"/>
            <p:cNvSpPr/>
            <p:nvPr/>
          </p:nvSpPr>
          <p:spPr>
            <a:xfrm>
              <a:off x="5506778" y="496622"/>
              <a:ext cx="138705" cy="265971"/>
            </a:xfrm>
            <a:custGeom>
              <a:rect b="b" l="l" r="r" t="t"/>
              <a:pathLst>
                <a:path extrusionOk="0" h="5580" w="291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5"/>
            <p:cNvSpPr/>
            <p:nvPr/>
          </p:nvSpPr>
          <p:spPr>
            <a:xfrm>
              <a:off x="5729136" y="333703"/>
              <a:ext cx="45568" cy="192948"/>
            </a:xfrm>
            <a:custGeom>
              <a:rect b="b" l="l" r="r" t="t"/>
              <a:pathLst>
                <a:path extrusionOk="0" h="4048" w="956">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5"/>
            <p:cNvSpPr/>
            <p:nvPr/>
          </p:nvSpPr>
          <p:spPr>
            <a:xfrm>
              <a:off x="5656780" y="269737"/>
              <a:ext cx="78933" cy="53385"/>
            </a:xfrm>
            <a:custGeom>
              <a:rect b="b" l="l" r="r" t="t"/>
              <a:pathLst>
                <a:path extrusionOk="0" h="1120" w="1656">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5"/>
            <p:cNvSpPr/>
            <p:nvPr/>
          </p:nvSpPr>
          <p:spPr>
            <a:xfrm>
              <a:off x="5636761" y="392808"/>
              <a:ext cx="59248" cy="139134"/>
            </a:xfrm>
            <a:custGeom>
              <a:rect b="b" l="l" r="r" t="t"/>
              <a:pathLst>
                <a:path extrusionOk="0" h="2919" w="1243">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5"/>
            <p:cNvSpPr/>
            <p:nvPr/>
          </p:nvSpPr>
          <p:spPr>
            <a:xfrm>
              <a:off x="5568028" y="558635"/>
              <a:ext cx="45091" cy="75311"/>
            </a:xfrm>
            <a:custGeom>
              <a:rect b="b" l="l" r="r" t="t"/>
              <a:pathLst>
                <a:path extrusionOk="0" h="1580" w="946">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5"/>
            <p:cNvSpPr/>
            <p:nvPr/>
          </p:nvSpPr>
          <p:spPr>
            <a:xfrm>
              <a:off x="5560687" y="668026"/>
              <a:ext cx="78361" cy="52003"/>
            </a:xfrm>
            <a:custGeom>
              <a:rect b="b" l="l" r="r" t="t"/>
              <a:pathLst>
                <a:path extrusionOk="0" h="1091" w="1644">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5"/>
            <p:cNvSpPr/>
            <p:nvPr/>
          </p:nvSpPr>
          <p:spPr>
            <a:xfrm>
              <a:off x="5692291" y="368261"/>
              <a:ext cx="4576" cy="5672"/>
            </a:xfrm>
            <a:custGeom>
              <a:rect b="b" l="l" r="r" t="t"/>
              <a:pathLst>
                <a:path extrusionOk="0" h="119" w="96">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5"/>
            <p:cNvSpPr/>
            <p:nvPr/>
          </p:nvSpPr>
          <p:spPr>
            <a:xfrm>
              <a:off x="5689288" y="338661"/>
              <a:ext cx="11869" cy="10391"/>
            </a:xfrm>
            <a:custGeom>
              <a:rect b="b" l="l" r="r" t="t"/>
              <a:pathLst>
                <a:path extrusionOk="0" h="218" w="249">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5"/>
            <p:cNvSpPr/>
            <p:nvPr/>
          </p:nvSpPr>
          <p:spPr>
            <a:xfrm>
              <a:off x="5732186" y="345667"/>
              <a:ext cx="6530" cy="5005"/>
            </a:xfrm>
            <a:custGeom>
              <a:rect b="b" l="l" r="r" t="t"/>
              <a:pathLst>
                <a:path extrusionOk="0" h="105" w="137">
                  <a:moveTo>
                    <a:pt x="68" y="0"/>
                  </a:moveTo>
                  <a:cubicBezTo>
                    <a:pt x="0" y="0"/>
                    <a:pt x="0" y="105"/>
                    <a:pt x="68" y="105"/>
                  </a:cubicBezTo>
                  <a:cubicBezTo>
                    <a:pt x="136" y="105"/>
                    <a:pt x="136"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5"/>
            <p:cNvSpPr/>
            <p:nvPr/>
          </p:nvSpPr>
          <p:spPr>
            <a:xfrm>
              <a:off x="5740956" y="378032"/>
              <a:ext cx="9962" cy="9247"/>
            </a:xfrm>
            <a:custGeom>
              <a:rect b="b" l="l" r="r" t="t"/>
              <a:pathLst>
                <a:path extrusionOk="0" h="194" w="209">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5"/>
            <p:cNvSpPr/>
            <p:nvPr/>
          </p:nvSpPr>
          <p:spPr>
            <a:xfrm>
              <a:off x="5769269" y="313732"/>
              <a:ext cx="5672" cy="7007"/>
            </a:xfrm>
            <a:custGeom>
              <a:rect b="b" l="l" r="r" t="t"/>
              <a:pathLst>
                <a:path extrusionOk="0" h="147" w="119">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5"/>
            <p:cNvSpPr/>
            <p:nvPr/>
          </p:nvSpPr>
          <p:spPr>
            <a:xfrm>
              <a:off x="5768364" y="276315"/>
              <a:ext cx="7531" cy="5815"/>
            </a:xfrm>
            <a:custGeom>
              <a:rect b="b" l="l" r="r" t="t"/>
              <a:pathLst>
                <a:path extrusionOk="0" h="122" w="158">
                  <a:moveTo>
                    <a:pt x="79" y="0"/>
                  </a:moveTo>
                  <a:cubicBezTo>
                    <a:pt x="0" y="0"/>
                    <a:pt x="0" y="122"/>
                    <a:pt x="79" y="122"/>
                  </a:cubicBezTo>
                  <a:cubicBezTo>
                    <a:pt x="79" y="122"/>
                    <a:pt x="79" y="122"/>
                    <a:pt x="80" y="122"/>
                  </a:cubicBezTo>
                  <a:cubicBezTo>
                    <a:pt x="157" y="122"/>
                    <a:pt x="157" y="0"/>
                    <a:pt x="7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5"/>
            <p:cNvSpPr/>
            <p:nvPr/>
          </p:nvSpPr>
          <p:spPr>
            <a:xfrm>
              <a:off x="5663120" y="644289"/>
              <a:ext cx="8532" cy="6768"/>
            </a:xfrm>
            <a:custGeom>
              <a:rect b="b" l="l" r="r" t="t"/>
              <a:pathLst>
                <a:path extrusionOk="0" h="142" w="179">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5"/>
            <p:cNvSpPr/>
            <p:nvPr/>
          </p:nvSpPr>
          <p:spPr>
            <a:xfrm>
              <a:off x="5684187" y="603726"/>
              <a:ext cx="7722" cy="6053"/>
            </a:xfrm>
            <a:custGeom>
              <a:rect b="b" l="l" r="r" t="t"/>
              <a:pathLst>
                <a:path extrusionOk="0" h="127" w="162">
                  <a:moveTo>
                    <a:pt x="82" y="1"/>
                  </a:moveTo>
                  <a:cubicBezTo>
                    <a:pt x="0" y="1"/>
                    <a:pt x="0" y="126"/>
                    <a:pt x="82" y="126"/>
                  </a:cubicBezTo>
                  <a:cubicBezTo>
                    <a:pt x="161" y="126"/>
                    <a:pt x="161" y="1"/>
                    <a:pt x="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5"/>
            <p:cNvSpPr/>
            <p:nvPr/>
          </p:nvSpPr>
          <p:spPr>
            <a:xfrm>
              <a:off x="5703873" y="572886"/>
              <a:ext cx="5148" cy="3051"/>
            </a:xfrm>
            <a:custGeom>
              <a:rect b="b" l="l" r="r" t="t"/>
              <a:pathLst>
                <a:path extrusionOk="0" h="64" w="108">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5"/>
            <p:cNvSpPr/>
            <p:nvPr/>
          </p:nvSpPr>
          <p:spPr>
            <a:xfrm>
              <a:off x="5625131" y="608492"/>
              <a:ext cx="6959" cy="5148"/>
            </a:xfrm>
            <a:custGeom>
              <a:rect b="b" l="l" r="r" t="t"/>
              <a:pathLst>
                <a:path extrusionOk="0" h="108" w="146">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5"/>
            <p:cNvSpPr/>
            <p:nvPr/>
          </p:nvSpPr>
          <p:spPr>
            <a:xfrm>
              <a:off x="5641670" y="586900"/>
              <a:ext cx="6578" cy="5148"/>
            </a:xfrm>
            <a:custGeom>
              <a:rect b="b" l="l" r="r" t="t"/>
              <a:pathLst>
                <a:path extrusionOk="0" h="108" w="138">
                  <a:moveTo>
                    <a:pt x="69" y="1"/>
                  </a:moveTo>
                  <a:cubicBezTo>
                    <a:pt x="1" y="1"/>
                    <a:pt x="0" y="108"/>
                    <a:pt x="69" y="108"/>
                  </a:cubicBezTo>
                  <a:cubicBezTo>
                    <a:pt x="137" y="108"/>
                    <a:pt x="137" y="1"/>
                    <a:pt x="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5"/>
            <p:cNvSpPr/>
            <p:nvPr/>
          </p:nvSpPr>
          <p:spPr>
            <a:xfrm>
              <a:off x="5541478" y="686758"/>
              <a:ext cx="4433" cy="6196"/>
            </a:xfrm>
            <a:custGeom>
              <a:rect b="b" l="l" r="r" t="t"/>
              <a:pathLst>
                <a:path extrusionOk="0" h="130" w="93">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5"/>
            <p:cNvSpPr/>
            <p:nvPr/>
          </p:nvSpPr>
          <p:spPr>
            <a:xfrm>
              <a:off x="5536140" y="651581"/>
              <a:ext cx="6530" cy="5100"/>
            </a:xfrm>
            <a:custGeom>
              <a:rect b="b" l="l" r="r" t="t"/>
              <a:pathLst>
                <a:path extrusionOk="0" h="107" w="137">
                  <a:moveTo>
                    <a:pt x="68" y="1"/>
                  </a:moveTo>
                  <a:cubicBezTo>
                    <a:pt x="0" y="1"/>
                    <a:pt x="0" y="106"/>
                    <a:pt x="68" y="106"/>
                  </a:cubicBezTo>
                  <a:cubicBezTo>
                    <a:pt x="136" y="106"/>
                    <a:pt x="136"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1" name="Google Shape;1211;p45"/>
          <p:cNvGrpSpPr/>
          <p:nvPr/>
        </p:nvGrpSpPr>
        <p:grpSpPr>
          <a:xfrm rot="-633036">
            <a:off x="-127942" y="3948806"/>
            <a:ext cx="1179435" cy="1316313"/>
            <a:chOff x="5072836" y="892909"/>
            <a:chExt cx="282225" cy="314971"/>
          </a:xfrm>
        </p:grpSpPr>
        <p:sp>
          <p:nvSpPr>
            <p:cNvPr id="1212" name="Google Shape;1212;p45"/>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5"/>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5"/>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5"/>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45"/>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45"/>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45"/>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45"/>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45"/>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45"/>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5"/>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45"/>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45"/>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5"/>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45"/>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5"/>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8" name="Google Shape;1228;p45"/>
          <p:cNvGrpSpPr/>
          <p:nvPr/>
        </p:nvGrpSpPr>
        <p:grpSpPr>
          <a:xfrm rot="-334778">
            <a:off x="661802" y="3960935"/>
            <a:ext cx="929079" cy="940729"/>
            <a:chOff x="3063709" y="-107293"/>
            <a:chExt cx="201908" cy="204435"/>
          </a:xfrm>
        </p:grpSpPr>
        <p:sp>
          <p:nvSpPr>
            <p:cNvPr id="1229" name="Google Shape;1229;p45"/>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45"/>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45"/>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45"/>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45"/>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45"/>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45"/>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45"/>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45"/>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45"/>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45"/>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45"/>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1" name="Google Shape;1241;p45"/>
          <p:cNvGrpSpPr/>
          <p:nvPr/>
        </p:nvGrpSpPr>
        <p:grpSpPr>
          <a:xfrm>
            <a:off x="156686" y="3831567"/>
            <a:ext cx="1311011" cy="980470"/>
            <a:chOff x="574023" y="2653178"/>
            <a:chExt cx="667453" cy="499196"/>
          </a:xfrm>
        </p:grpSpPr>
        <p:sp>
          <p:nvSpPr>
            <p:cNvPr id="1242" name="Google Shape;1242;p45"/>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45"/>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45"/>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45"/>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45"/>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45"/>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45"/>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45"/>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45"/>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45"/>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45"/>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45"/>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45"/>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45"/>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45"/>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45"/>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45"/>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5"/>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45"/>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45"/>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45"/>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3" name="Google Shape;1263;p4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264" name="Google Shape;1264;p45"/>
          <p:cNvSpPr/>
          <p:nvPr/>
        </p:nvSpPr>
        <p:spPr>
          <a:xfrm>
            <a:off x="8395325" y="4040096"/>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45"/>
          <p:cNvSpPr/>
          <p:nvPr/>
        </p:nvSpPr>
        <p:spPr>
          <a:xfrm>
            <a:off x="8342873" y="2156877"/>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45"/>
          <p:cNvSpPr/>
          <p:nvPr/>
        </p:nvSpPr>
        <p:spPr>
          <a:xfrm>
            <a:off x="199859" y="7934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45"/>
          <p:cNvSpPr/>
          <p:nvPr/>
        </p:nvSpPr>
        <p:spPr>
          <a:xfrm>
            <a:off x="7025211" y="472634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45"/>
          <p:cNvSpPr/>
          <p:nvPr/>
        </p:nvSpPr>
        <p:spPr>
          <a:xfrm>
            <a:off x="8342866" y="2938059"/>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45"/>
          <p:cNvSpPr/>
          <p:nvPr/>
        </p:nvSpPr>
        <p:spPr>
          <a:xfrm>
            <a:off x="8770191" y="1296176"/>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45"/>
          <p:cNvSpPr/>
          <p:nvPr/>
        </p:nvSpPr>
        <p:spPr>
          <a:xfrm>
            <a:off x="2052137" y="48160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45"/>
          <p:cNvSpPr/>
          <p:nvPr/>
        </p:nvSpPr>
        <p:spPr>
          <a:xfrm>
            <a:off x="543408" y="26724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45"/>
          <p:cNvSpPr/>
          <p:nvPr/>
        </p:nvSpPr>
        <p:spPr>
          <a:xfrm>
            <a:off x="8554448" y="3328265"/>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45"/>
          <p:cNvSpPr/>
          <p:nvPr/>
        </p:nvSpPr>
        <p:spPr>
          <a:xfrm>
            <a:off x="2730834" y="1877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274" name="Shape 1274"/>
        <p:cNvGrpSpPr/>
        <p:nvPr/>
      </p:nvGrpSpPr>
      <p:grpSpPr>
        <a:xfrm>
          <a:off x="0" y="0"/>
          <a:ext cx="0" cy="0"/>
          <a:chOff x="0" y="0"/>
          <a:chExt cx="0" cy="0"/>
        </a:xfrm>
      </p:grpSpPr>
      <p:grpSp>
        <p:nvGrpSpPr>
          <p:cNvPr id="1275" name="Google Shape;1275;p46"/>
          <p:cNvGrpSpPr/>
          <p:nvPr/>
        </p:nvGrpSpPr>
        <p:grpSpPr>
          <a:xfrm rot="-764523">
            <a:off x="8655145" y="1008318"/>
            <a:ext cx="786816" cy="1198717"/>
            <a:chOff x="2251545" y="3095652"/>
            <a:chExt cx="344808" cy="525316"/>
          </a:xfrm>
        </p:grpSpPr>
        <p:sp>
          <p:nvSpPr>
            <p:cNvPr id="1276" name="Google Shape;1276;p46"/>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46"/>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46"/>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46"/>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46"/>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46"/>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6"/>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6"/>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6"/>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6"/>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46"/>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46"/>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8" name="Google Shape;1288;p46"/>
          <p:cNvGrpSpPr/>
          <p:nvPr/>
        </p:nvGrpSpPr>
        <p:grpSpPr>
          <a:xfrm>
            <a:off x="2189575" y="3248521"/>
            <a:ext cx="2650933" cy="2065400"/>
            <a:chOff x="1551108" y="3780503"/>
            <a:chExt cx="1043387" cy="812926"/>
          </a:xfrm>
        </p:grpSpPr>
        <p:sp>
          <p:nvSpPr>
            <p:cNvPr id="1289" name="Google Shape;1289;p46"/>
            <p:cNvSpPr/>
            <p:nvPr/>
          </p:nvSpPr>
          <p:spPr>
            <a:xfrm>
              <a:off x="2562416" y="3854526"/>
              <a:ext cx="32079" cy="30267"/>
            </a:xfrm>
            <a:custGeom>
              <a:rect b="b" l="l" r="r" t="t"/>
              <a:pathLst>
                <a:path extrusionOk="0" h="635" w="673">
                  <a:moveTo>
                    <a:pt x="265" y="0"/>
                  </a:moveTo>
                  <a:cubicBezTo>
                    <a:pt x="243" y="0"/>
                    <a:pt x="221" y="3"/>
                    <a:pt x="201" y="7"/>
                  </a:cubicBezTo>
                  <a:cubicBezTo>
                    <a:pt x="150" y="19"/>
                    <a:pt x="97" y="45"/>
                    <a:pt x="65" y="90"/>
                  </a:cubicBezTo>
                  <a:cubicBezTo>
                    <a:pt x="39" y="126"/>
                    <a:pt x="21" y="165"/>
                    <a:pt x="12" y="207"/>
                  </a:cubicBezTo>
                  <a:cubicBezTo>
                    <a:pt x="0" y="263"/>
                    <a:pt x="17" y="346"/>
                    <a:pt x="54" y="389"/>
                  </a:cubicBezTo>
                  <a:cubicBezTo>
                    <a:pt x="89" y="430"/>
                    <a:pt x="123" y="472"/>
                    <a:pt x="158" y="514"/>
                  </a:cubicBezTo>
                  <a:cubicBezTo>
                    <a:pt x="215" y="584"/>
                    <a:pt x="293" y="635"/>
                    <a:pt x="383" y="635"/>
                  </a:cubicBezTo>
                  <a:cubicBezTo>
                    <a:pt x="393" y="635"/>
                    <a:pt x="404" y="634"/>
                    <a:pt x="415" y="632"/>
                  </a:cubicBezTo>
                  <a:cubicBezTo>
                    <a:pt x="488" y="622"/>
                    <a:pt x="555" y="591"/>
                    <a:pt x="603" y="531"/>
                  </a:cubicBezTo>
                  <a:cubicBezTo>
                    <a:pt x="649" y="476"/>
                    <a:pt x="672" y="398"/>
                    <a:pt x="665" y="327"/>
                  </a:cubicBezTo>
                  <a:cubicBezTo>
                    <a:pt x="653" y="222"/>
                    <a:pt x="590" y="148"/>
                    <a:pt x="501" y="100"/>
                  </a:cubicBezTo>
                  <a:cubicBezTo>
                    <a:pt x="452" y="73"/>
                    <a:pt x="405" y="47"/>
                    <a:pt x="357" y="21"/>
                  </a:cubicBezTo>
                  <a:cubicBezTo>
                    <a:pt x="330" y="6"/>
                    <a:pt x="297" y="0"/>
                    <a:pt x="26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46"/>
            <p:cNvSpPr/>
            <p:nvPr/>
          </p:nvSpPr>
          <p:spPr>
            <a:xfrm>
              <a:off x="2479336" y="3810484"/>
              <a:ext cx="32937" cy="23880"/>
            </a:xfrm>
            <a:custGeom>
              <a:rect b="b" l="l" r="r" t="t"/>
              <a:pathLst>
                <a:path extrusionOk="0" h="501" w="691">
                  <a:moveTo>
                    <a:pt x="333" y="1"/>
                  </a:moveTo>
                  <a:cubicBezTo>
                    <a:pt x="269" y="1"/>
                    <a:pt x="205" y="28"/>
                    <a:pt x="152" y="92"/>
                  </a:cubicBezTo>
                  <a:cubicBezTo>
                    <a:pt x="0" y="277"/>
                    <a:pt x="176" y="500"/>
                    <a:pt x="360" y="500"/>
                  </a:cubicBezTo>
                  <a:cubicBezTo>
                    <a:pt x="423" y="500"/>
                    <a:pt x="487" y="474"/>
                    <a:pt x="539" y="410"/>
                  </a:cubicBezTo>
                  <a:cubicBezTo>
                    <a:pt x="691" y="225"/>
                    <a:pt x="517" y="1"/>
                    <a:pt x="3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46"/>
            <p:cNvSpPr/>
            <p:nvPr/>
          </p:nvSpPr>
          <p:spPr>
            <a:xfrm>
              <a:off x="2341155" y="3780503"/>
              <a:ext cx="69496" cy="70115"/>
            </a:xfrm>
            <a:custGeom>
              <a:rect b="b" l="l" r="r" t="t"/>
              <a:pathLst>
                <a:path extrusionOk="0" h="1471" w="1458">
                  <a:moveTo>
                    <a:pt x="822" y="0"/>
                  </a:moveTo>
                  <a:cubicBezTo>
                    <a:pt x="692" y="0"/>
                    <a:pt x="540" y="43"/>
                    <a:pt x="451" y="116"/>
                  </a:cubicBezTo>
                  <a:cubicBezTo>
                    <a:pt x="398" y="159"/>
                    <a:pt x="347" y="201"/>
                    <a:pt x="295" y="245"/>
                  </a:cubicBezTo>
                  <a:cubicBezTo>
                    <a:pt x="194" y="316"/>
                    <a:pt x="118" y="409"/>
                    <a:pt x="67" y="522"/>
                  </a:cubicBezTo>
                  <a:cubicBezTo>
                    <a:pt x="18" y="630"/>
                    <a:pt x="0" y="744"/>
                    <a:pt x="12" y="862"/>
                  </a:cubicBezTo>
                  <a:cubicBezTo>
                    <a:pt x="37" y="1040"/>
                    <a:pt x="115" y="1200"/>
                    <a:pt x="256" y="1318"/>
                  </a:cubicBezTo>
                  <a:cubicBezTo>
                    <a:pt x="373" y="1414"/>
                    <a:pt x="532" y="1471"/>
                    <a:pt x="686" y="1471"/>
                  </a:cubicBezTo>
                  <a:cubicBezTo>
                    <a:pt x="707" y="1471"/>
                    <a:pt x="728" y="1469"/>
                    <a:pt x="749" y="1467"/>
                  </a:cubicBezTo>
                  <a:cubicBezTo>
                    <a:pt x="866" y="1456"/>
                    <a:pt x="974" y="1415"/>
                    <a:pt x="1072" y="1347"/>
                  </a:cubicBezTo>
                  <a:cubicBezTo>
                    <a:pt x="1173" y="1276"/>
                    <a:pt x="1248" y="1183"/>
                    <a:pt x="1300" y="1070"/>
                  </a:cubicBezTo>
                  <a:cubicBezTo>
                    <a:pt x="1332" y="1011"/>
                    <a:pt x="1363" y="952"/>
                    <a:pt x="1395" y="894"/>
                  </a:cubicBezTo>
                  <a:cubicBezTo>
                    <a:pt x="1411" y="841"/>
                    <a:pt x="1426" y="789"/>
                    <a:pt x="1442" y="735"/>
                  </a:cubicBezTo>
                  <a:cubicBezTo>
                    <a:pt x="1458" y="653"/>
                    <a:pt x="1454" y="571"/>
                    <a:pt x="1429" y="494"/>
                  </a:cubicBezTo>
                  <a:cubicBezTo>
                    <a:pt x="1399" y="362"/>
                    <a:pt x="1330" y="229"/>
                    <a:pt x="1219" y="145"/>
                  </a:cubicBezTo>
                  <a:cubicBezTo>
                    <a:pt x="1128" y="77"/>
                    <a:pt x="1026" y="31"/>
                    <a:pt x="916" y="9"/>
                  </a:cubicBezTo>
                  <a:cubicBezTo>
                    <a:pt x="887" y="3"/>
                    <a:pt x="855" y="0"/>
                    <a:pt x="82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6"/>
            <p:cNvSpPr/>
            <p:nvPr/>
          </p:nvSpPr>
          <p:spPr>
            <a:xfrm>
              <a:off x="2224423" y="3806814"/>
              <a:ext cx="48237" cy="48618"/>
            </a:xfrm>
            <a:custGeom>
              <a:rect b="b" l="l" r="r" t="t"/>
              <a:pathLst>
                <a:path extrusionOk="0" h="1020" w="1012">
                  <a:moveTo>
                    <a:pt x="541" y="0"/>
                  </a:moveTo>
                  <a:cubicBezTo>
                    <a:pt x="525" y="0"/>
                    <a:pt x="508" y="1"/>
                    <a:pt x="492" y="4"/>
                  </a:cubicBezTo>
                  <a:cubicBezTo>
                    <a:pt x="376" y="20"/>
                    <a:pt x="243" y="71"/>
                    <a:pt x="175" y="172"/>
                  </a:cubicBezTo>
                  <a:cubicBezTo>
                    <a:pt x="153" y="206"/>
                    <a:pt x="131" y="238"/>
                    <a:pt x="111" y="270"/>
                  </a:cubicBezTo>
                  <a:cubicBezTo>
                    <a:pt x="69" y="318"/>
                    <a:pt x="42" y="371"/>
                    <a:pt x="30" y="432"/>
                  </a:cubicBezTo>
                  <a:cubicBezTo>
                    <a:pt x="7" y="486"/>
                    <a:pt x="1" y="546"/>
                    <a:pt x="9" y="605"/>
                  </a:cubicBezTo>
                  <a:cubicBezTo>
                    <a:pt x="20" y="716"/>
                    <a:pt x="82" y="845"/>
                    <a:pt x="174" y="914"/>
                  </a:cubicBezTo>
                  <a:cubicBezTo>
                    <a:pt x="254" y="976"/>
                    <a:pt x="354" y="1019"/>
                    <a:pt x="457" y="1019"/>
                  </a:cubicBezTo>
                  <a:cubicBezTo>
                    <a:pt x="473" y="1019"/>
                    <a:pt x="490" y="1018"/>
                    <a:pt x="506" y="1016"/>
                  </a:cubicBezTo>
                  <a:cubicBezTo>
                    <a:pt x="544" y="1006"/>
                    <a:pt x="582" y="998"/>
                    <a:pt x="620" y="990"/>
                  </a:cubicBezTo>
                  <a:cubicBezTo>
                    <a:pt x="697" y="960"/>
                    <a:pt x="761" y="914"/>
                    <a:pt x="815" y="850"/>
                  </a:cubicBezTo>
                  <a:cubicBezTo>
                    <a:pt x="844" y="824"/>
                    <a:pt x="871" y="795"/>
                    <a:pt x="899" y="768"/>
                  </a:cubicBezTo>
                  <a:cubicBezTo>
                    <a:pt x="942" y="720"/>
                    <a:pt x="969" y="665"/>
                    <a:pt x="982" y="603"/>
                  </a:cubicBezTo>
                  <a:cubicBezTo>
                    <a:pt x="1005" y="546"/>
                    <a:pt x="1011" y="487"/>
                    <a:pt x="1004" y="425"/>
                  </a:cubicBezTo>
                  <a:cubicBezTo>
                    <a:pt x="991" y="311"/>
                    <a:pt x="927" y="179"/>
                    <a:pt x="834" y="108"/>
                  </a:cubicBezTo>
                  <a:cubicBezTo>
                    <a:pt x="751" y="45"/>
                    <a:pt x="647" y="0"/>
                    <a:pt x="54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6"/>
            <p:cNvSpPr/>
            <p:nvPr/>
          </p:nvSpPr>
          <p:spPr>
            <a:xfrm>
              <a:off x="2129761" y="3846566"/>
              <a:ext cx="70211" cy="61964"/>
            </a:xfrm>
            <a:custGeom>
              <a:rect b="b" l="l" r="r" t="t"/>
              <a:pathLst>
                <a:path extrusionOk="0" h="1300" w="1473">
                  <a:moveTo>
                    <a:pt x="818" y="1"/>
                  </a:moveTo>
                  <a:cubicBezTo>
                    <a:pt x="797" y="1"/>
                    <a:pt x="776" y="2"/>
                    <a:pt x="755" y="4"/>
                  </a:cubicBezTo>
                  <a:cubicBezTo>
                    <a:pt x="715" y="9"/>
                    <a:pt x="674" y="12"/>
                    <a:pt x="635" y="20"/>
                  </a:cubicBezTo>
                  <a:cubicBezTo>
                    <a:pt x="582" y="27"/>
                    <a:pt x="515" y="43"/>
                    <a:pt x="463" y="59"/>
                  </a:cubicBezTo>
                  <a:cubicBezTo>
                    <a:pt x="454" y="62"/>
                    <a:pt x="447" y="65"/>
                    <a:pt x="437" y="69"/>
                  </a:cubicBezTo>
                  <a:lnTo>
                    <a:pt x="426" y="73"/>
                  </a:lnTo>
                  <a:cubicBezTo>
                    <a:pt x="344" y="99"/>
                    <a:pt x="275" y="143"/>
                    <a:pt x="219" y="206"/>
                  </a:cubicBezTo>
                  <a:cubicBezTo>
                    <a:pt x="176" y="247"/>
                    <a:pt x="168" y="247"/>
                    <a:pt x="148" y="279"/>
                  </a:cubicBezTo>
                  <a:cubicBezTo>
                    <a:pt x="91" y="342"/>
                    <a:pt x="55" y="414"/>
                    <a:pt x="39" y="494"/>
                  </a:cubicBezTo>
                  <a:cubicBezTo>
                    <a:pt x="9" y="569"/>
                    <a:pt x="1" y="646"/>
                    <a:pt x="11" y="726"/>
                  </a:cubicBezTo>
                  <a:cubicBezTo>
                    <a:pt x="23" y="776"/>
                    <a:pt x="34" y="827"/>
                    <a:pt x="46" y="878"/>
                  </a:cubicBezTo>
                  <a:cubicBezTo>
                    <a:pt x="85" y="981"/>
                    <a:pt x="145" y="1067"/>
                    <a:pt x="231" y="1137"/>
                  </a:cubicBezTo>
                  <a:lnTo>
                    <a:pt x="244" y="1150"/>
                  </a:lnTo>
                  <a:cubicBezTo>
                    <a:pt x="310" y="1207"/>
                    <a:pt x="383" y="1245"/>
                    <a:pt x="467" y="1262"/>
                  </a:cubicBezTo>
                  <a:cubicBezTo>
                    <a:pt x="494" y="1274"/>
                    <a:pt x="522" y="1282"/>
                    <a:pt x="552" y="1287"/>
                  </a:cubicBezTo>
                  <a:cubicBezTo>
                    <a:pt x="603" y="1296"/>
                    <a:pt x="659" y="1300"/>
                    <a:pt x="712" y="1300"/>
                  </a:cubicBezTo>
                  <a:cubicBezTo>
                    <a:pt x="729" y="1300"/>
                    <a:pt x="745" y="1300"/>
                    <a:pt x="761" y="1299"/>
                  </a:cubicBezTo>
                  <a:cubicBezTo>
                    <a:pt x="800" y="1296"/>
                    <a:pt x="841" y="1294"/>
                    <a:pt x="880" y="1290"/>
                  </a:cubicBezTo>
                  <a:cubicBezTo>
                    <a:pt x="966" y="1285"/>
                    <a:pt x="1045" y="1261"/>
                    <a:pt x="1116" y="1215"/>
                  </a:cubicBezTo>
                  <a:cubicBezTo>
                    <a:pt x="1195" y="1181"/>
                    <a:pt x="1263" y="1128"/>
                    <a:pt x="1317" y="1058"/>
                  </a:cubicBezTo>
                  <a:cubicBezTo>
                    <a:pt x="1375" y="991"/>
                    <a:pt x="1415" y="916"/>
                    <a:pt x="1432" y="831"/>
                  </a:cubicBezTo>
                  <a:cubicBezTo>
                    <a:pt x="1463" y="752"/>
                    <a:pt x="1473" y="670"/>
                    <a:pt x="1461" y="585"/>
                  </a:cubicBezTo>
                  <a:cubicBezTo>
                    <a:pt x="1437" y="418"/>
                    <a:pt x="1365" y="251"/>
                    <a:pt x="1228" y="147"/>
                  </a:cubicBezTo>
                  <a:cubicBezTo>
                    <a:pt x="1179" y="117"/>
                    <a:pt x="1129" y="86"/>
                    <a:pt x="1080" y="56"/>
                  </a:cubicBezTo>
                  <a:cubicBezTo>
                    <a:pt x="996" y="19"/>
                    <a:pt x="908" y="1"/>
                    <a:pt x="8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6"/>
            <p:cNvSpPr/>
            <p:nvPr/>
          </p:nvSpPr>
          <p:spPr>
            <a:xfrm>
              <a:off x="2020084" y="3922163"/>
              <a:ext cx="65158" cy="65396"/>
            </a:xfrm>
            <a:custGeom>
              <a:rect b="b" l="l" r="r" t="t"/>
              <a:pathLst>
                <a:path extrusionOk="0" h="1372" w="1367">
                  <a:moveTo>
                    <a:pt x="744" y="1"/>
                  </a:moveTo>
                  <a:cubicBezTo>
                    <a:pt x="697" y="1"/>
                    <a:pt x="651" y="8"/>
                    <a:pt x="606" y="23"/>
                  </a:cubicBezTo>
                  <a:cubicBezTo>
                    <a:pt x="525" y="34"/>
                    <a:pt x="454" y="65"/>
                    <a:pt x="388" y="115"/>
                  </a:cubicBezTo>
                  <a:lnTo>
                    <a:pt x="321" y="173"/>
                  </a:lnTo>
                  <a:cubicBezTo>
                    <a:pt x="313" y="181"/>
                    <a:pt x="302" y="190"/>
                    <a:pt x="293" y="199"/>
                  </a:cubicBezTo>
                  <a:cubicBezTo>
                    <a:pt x="189" y="290"/>
                    <a:pt x="117" y="348"/>
                    <a:pt x="64" y="479"/>
                  </a:cubicBezTo>
                  <a:lnTo>
                    <a:pt x="17" y="636"/>
                  </a:lnTo>
                  <a:cubicBezTo>
                    <a:pt x="1" y="719"/>
                    <a:pt x="5" y="798"/>
                    <a:pt x="30" y="877"/>
                  </a:cubicBezTo>
                  <a:cubicBezTo>
                    <a:pt x="34" y="932"/>
                    <a:pt x="54" y="984"/>
                    <a:pt x="86" y="1029"/>
                  </a:cubicBezTo>
                  <a:cubicBezTo>
                    <a:pt x="119" y="1107"/>
                    <a:pt x="172" y="1173"/>
                    <a:pt x="241" y="1227"/>
                  </a:cubicBezTo>
                  <a:cubicBezTo>
                    <a:pt x="290" y="1256"/>
                    <a:pt x="339" y="1286"/>
                    <a:pt x="386" y="1316"/>
                  </a:cubicBezTo>
                  <a:lnTo>
                    <a:pt x="543" y="1363"/>
                  </a:lnTo>
                  <a:cubicBezTo>
                    <a:pt x="575" y="1369"/>
                    <a:pt x="608" y="1372"/>
                    <a:pt x="639" y="1372"/>
                  </a:cubicBezTo>
                  <a:cubicBezTo>
                    <a:pt x="688" y="1372"/>
                    <a:pt x="736" y="1365"/>
                    <a:pt x="784" y="1350"/>
                  </a:cubicBezTo>
                  <a:cubicBezTo>
                    <a:pt x="866" y="1339"/>
                    <a:pt x="941" y="1307"/>
                    <a:pt x="1009" y="1256"/>
                  </a:cubicBezTo>
                  <a:cubicBezTo>
                    <a:pt x="1127" y="1177"/>
                    <a:pt x="1170" y="1095"/>
                    <a:pt x="1240" y="975"/>
                  </a:cubicBezTo>
                  <a:cubicBezTo>
                    <a:pt x="1247" y="965"/>
                    <a:pt x="1253" y="953"/>
                    <a:pt x="1260" y="943"/>
                  </a:cubicBezTo>
                  <a:cubicBezTo>
                    <a:pt x="1274" y="918"/>
                    <a:pt x="1290" y="892"/>
                    <a:pt x="1304" y="867"/>
                  </a:cubicBezTo>
                  <a:cubicBezTo>
                    <a:pt x="1320" y="816"/>
                    <a:pt x="1335" y="765"/>
                    <a:pt x="1350" y="714"/>
                  </a:cubicBezTo>
                  <a:cubicBezTo>
                    <a:pt x="1366" y="634"/>
                    <a:pt x="1362" y="556"/>
                    <a:pt x="1337" y="480"/>
                  </a:cubicBezTo>
                  <a:cubicBezTo>
                    <a:pt x="1332" y="426"/>
                    <a:pt x="1314" y="377"/>
                    <a:pt x="1282" y="333"/>
                  </a:cubicBezTo>
                  <a:cubicBezTo>
                    <a:pt x="1249" y="257"/>
                    <a:pt x="1200" y="193"/>
                    <a:pt x="1133" y="142"/>
                  </a:cubicBezTo>
                  <a:cubicBezTo>
                    <a:pt x="1086" y="113"/>
                    <a:pt x="1039" y="84"/>
                    <a:pt x="993" y="55"/>
                  </a:cubicBezTo>
                  <a:cubicBezTo>
                    <a:pt x="942" y="39"/>
                    <a:pt x="891" y="26"/>
                    <a:pt x="840" y="10"/>
                  </a:cubicBezTo>
                  <a:cubicBezTo>
                    <a:pt x="807" y="4"/>
                    <a:pt x="776" y="1"/>
                    <a:pt x="7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6"/>
            <p:cNvSpPr/>
            <p:nvPr/>
          </p:nvSpPr>
          <p:spPr>
            <a:xfrm>
              <a:off x="1911121" y="4075072"/>
              <a:ext cx="58056" cy="58628"/>
            </a:xfrm>
            <a:custGeom>
              <a:rect b="b" l="l" r="r" t="t"/>
              <a:pathLst>
                <a:path extrusionOk="0" h="1230" w="1218">
                  <a:moveTo>
                    <a:pt x="693" y="0"/>
                  </a:moveTo>
                  <a:cubicBezTo>
                    <a:pt x="652" y="0"/>
                    <a:pt x="613" y="6"/>
                    <a:pt x="573" y="18"/>
                  </a:cubicBezTo>
                  <a:cubicBezTo>
                    <a:pt x="505" y="27"/>
                    <a:pt x="443" y="54"/>
                    <a:pt x="388" y="96"/>
                  </a:cubicBezTo>
                  <a:cubicBezTo>
                    <a:pt x="367" y="110"/>
                    <a:pt x="348" y="125"/>
                    <a:pt x="327" y="138"/>
                  </a:cubicBezTo>
                  <a:cubicBezTo>
                    <a:pt x="327" y="138"/>
                    <a:pt x="325" y="138"/>
                    <a:pt x="325" y="139"/>
                  </a:cubicBezTo>
                  <a:cubicBezTo>
                    <a:pt x="255" y="170"/>
                    <a:pt x="194" y="216"/>
                    <a:pt x="147" y="280"/>
                  </a:cubicBezTo>
                  <a:cubicBezTo>
                    <a:pt x="145" y="283"/>
                    <a:pt x="142" y="286"/>
                    <a:pt x="139" y="289"/>
                  </a:cubicBezTo>
                  <a:cubicBezTo>
                    <a:pt x="86" y="348"/>
                    <a:pt x="52" y="416"/>
                    <a:pt x="36" y="492"/>
                  </a:cubicBezTo>
                  <a:cubicBezTo>
                    <a:pt x="9" y="561"/>
                    <a:pt x="1" y="635"/>
                    <a:pt x="10" y="711"/>
                  </a:cubicBezTo>
                  <a:cubicBezTo>
                    <a:pt x="15" y="786"/>
                    <a:pt x="37" y="858"/>
                    <a:pt x="77" y="920"/>
                  </a:cubicBezTo>
                  <a:cubicBezTo>
                    <a:pt x="107" y="991"/>
                    <a:pt x="152" y="1051"/>
                    <a:pt x="217" y="1099"/>
                  </a:cubicBezTo>
                  <a:cubicBezTo>
                    <a:pt x="318" y="1175"/>
                    <a:pt x="443" y="1230"/>
                    <a:pt x="573" y="1230"/>
                  </a:cubicBezTo>
                  <a:cubicBezTo>
                    <a:pt x="594" y="1230"/>
                    <a:pt x="616" y="1228"/>
                    <a:pt x="637" y="1225"/>
                  </a:cubicBezTo>
                  <a:cubicBezTo>
                    <a:pt x="785" y="1204"/>
                    <a:pt x="931" y="1140"/>
                    <a:pt x="1024" y="1018"/>
                  </a:cubicBezTo>
                  <a:cubicBezTo>
                    <a:pt x="1027" y="1015"/>
                    <a:pt x="1030" y="1012"/>
                    <a:pt x="1032" y="1007"/>
                  </a:cubicBezTo>
                  <a:cubicBezTo>
                    <a:pt x="1060" y="964"/>
                    <a:pt x="1086" y="920"/>
                    <a:pt x="1113" y="876"/>
                  </a:cubicBezTo>
                  <a:cubicBezTo>
                    <a:pt x="1130" y="842"/>
                    <a:pt x="1142" y="806"/>
                    <a:pt x="1150" y="770"/>
                  </a:cubicBezTo>
                  <a:lnTo>
                    <a:pt x="1166" y="734"/>
                  </a:lnTo>
                  <a:cubicBezTo>
                    <a:pt x="1178" y="691"/>
                    <a:pt x="1192" y="648"/>
                    <a:pt x="1203" y="604"/>
                  </a:cubicBezTo>
                  <a:cubicBezTo>
                    <a:pt x="1217" y="536"/>
                    <a:pt x="1213" y="471"/>
                    <a:pt x="1193" y="405"/>
                  </a:cubicBezTo>
                  <a:cubicBezTo>
                    <a:pt x="1188" y="360"/>
                    <a:pt x="1173" y="317"/>
                    <a:pt x="1147" y="282"/>
                  </a:cubicBezTo>
                  <a:cubicBezTo>
                    <a:pt x="1120" y="217"/>
                    <a:pt x="1078" y="163"/>
                    <a:pt x="1020" y="120"/>
                  </a:cubicBezTo>
                  <a:cubicBezTo>
                    <a:pt x="982" y="94"/>
                    <a:pt x="941" y="69"/>
                    <a:pt x="901" y="46"/>
                  </a:cubicBezTo>
                  <a:cubicBezTo>
                    <a:pt x="858" y="33"/>
                    <a:pt x="815" y="20"/>
                    <a:pt x="772" y="8"/>
                  </a:cubicBezTo>
                  <a:cubicBezTo>
                    <a:pt x="745" y="3"/>
                    <a:pt x="719" y="0"/>
                    <a:pt x="69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6"/>
            <p:cNvSpPr/>
            <p:nvPr/>
          </p:nvSpPr>
          <p:spPr>
            <a:xfrm>
              <a:off x="1789719" y="4187943"/>
              <a:ext cx="115969" cy="83795"/>
            </a:xfrm>
            <a:custGeom>
              <a:rect b="b" l="l" r="r" t="t"/>
              <a:pathLst>
                <a:path extrusionOk="0" h="1758" w="2433">
                  <a:moveTo>
                    <a:pt x="1171" y="0"/>
                  </a:moveTo>
                  <a:cubicBezTo>
                    <a:pt x="948" y="0"/>
                    <a:pt x="721" y="94"/>
                    <a:pt x="536" y="320"/>
                  </a:cubicBezTo>
                  <a:cubicBezTo>
                    <a:pt x="0" y="971"/>
                    <a:pt x="615" y="1758"/>
                    <a:pt x="1262" y="1758"/>
                  </a:cubicBezTo>
                  <a:cubicBezTo>
                    <a:pt x="1485" y="1758"/>
                    <a:pt x="1712" y="1664"/>
                    <a:pt x="1898" y="1439"/>
                  </a:cubicBezTo>
                  <a:cubicBezTo>
                    <a:pt x="2433" y="787"/>
                    <a:pt x="1818" y="0"/>
                    <a:pt x="1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46"/>
            <p:cNvSpPr/>
            <p:nvPr/>
          </p:nvSpPr>
          <p:spPr>
            <a:xfrm>
              <a:off x="1686715" y="4293330"/>
              <a:ext cx="39324" cy="38084"/>
            </a:xfrm>
            <a:custGeom>
              <a:rect b="b" l="l" r="r" t="t"/>
              <a:pathLst>
                <a:path extrusionOk="0" h="799" w="825">
                  <a:moveTo>
                    <a:pt x="420" y="0"/>
                  </a:moveTo>
                  <a:cubicBezTo>
                    <a:pt x="390" y="0"/>
                    <a:pt x="360" y="5"/>
                    <a:pt x="332" y="14"/>
                  </a:cubicBezTo>
                  <a:cubicBezTo>
                    <a:pt x="279" y="22"/>
                    <a:pt x="232" y="42"/>
                    <a:pt x="190" y="75"/>
                  </a:cubicBezTo>
                  <a:cubicBezTo>
                    <a:pt x="136" y="106"/>
                    <a:pt x="85" y="159"/>
                    <a:pt x="62" y="217"/>
                  </a:cubicBezTo>
                  <a:cubicBezTo>
                    <a:pt x="23" y="317"/>
                    <a:pt x="1" y="436"/>
                    <a:pt x="45" y="540"/>
                  </a:cubicBezTo>
                  <a:cubicBezTo>
                    <a:pt x="72" y="605"/>
                    <a:pt x="113" y="663"/>
                    <a:pt x="166" y="710"/>
                  </a:cubicBezTo>
                  <a:cubicBezTo>
                    <a:pt x="231" y="770"/>
                    <a:pt x="322" y="796"/>
                    <a:pt x="408" y="798"/>
                  </a:cubicBezTo>
                  <a:cubicBezTo>
                    <a:pt x="414" y="798"/>
                    <a:pt x="419" y="798"/>
                    <a:pt x="425" y="798"/>
                  </a:cubicBezTo>
                  <a:cubicBezTo>
                    <a:pt x="503" y="798"/>
                    <a:pt x="588" y="778"/>
                    <a:pt x="651" y="729"/>
                  </a:cubicBezTo>
                  <a:cubicBezTo>
                    <a:pt x="709" y="684"/>
                    <a:pt x="755" y="629"/>
                    <a:pt x="786" y="563"/>
                  </a:cubicBezTo>
                  <a:cubicBezTo>
                    <a:pt x="824" y="487"/>
                    <a:pt x="825" y="394"/>
                    <a:pt x="807" y="312"/>
                  </a:cubicBezTo>
                  <a:cubicBezTo>
                    <a:pt x="787" y="228"/>
                    <a:pt x="744" y="145"/>
                    <a:pt x="675" y="92"/>
                  </a:cubicBezTo>
                  <a:cubicBezTo>
                    <a:pt x="619" y="49"/>
                    <a:pt x="553" y="21"/>
                    <a:pt x="484" y="6"/>
                  </a:cubicBezTo>
                  <a:cubicBezTo>
                    <a:pt x="462" y="2"/>
                    <a:pt x="441" y="0"/>
                    <a:pt x="4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46"/>
            <p:cNvSpPr/>
            <p:nvPr/>
          </p:nvSpPr>
          <p:spPr>
            <a:xfrm>
              <a:off x="1570603" y="4297334"/>
              <a:ext cx="55387" cy="39991"/>
            </a:xfrm>
            <a:custGeom>
              <a:rect b="b" l="l" r="r" t="t"/>
              <a:pathLst>
                <a:path extrusionOk="0" h="839" w="1162">
                  <a:moveTo>
                    <a:pt x="559" y="1"/>
                  </a:moveTo>
                  <a:cubicBezTo>
                    <a:pt x="452" y="1"/>
                    <a:pt x="344" y="45"/>
                    <a:pt x="255" y="153"/>
                  </a:cubicBezTo>
                  <a:cubicBezTo>
                    <a:pt x="1" y="463"/>
                    <a:pt x="295" y="839"/>
                    <a:pt x="603" y="839"/>
                  </a:cubicBezTo>
                  <a:cubicBezTo>
                    <a:pt x="709" y="839"/>
                    <a:pt x="817" y="794"/>
                    <a:pt x="905" y="687"/>
                  </a:cubicBezTo>
                  <a:cubicBezTo>
                    <a:pt x="1162" y="376"/>
                    <a:pt x="868" y="1"/>
                    <a:pt x="55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46"/>
            <p:cNvSpPr/>
            <p:nvPr/>
          </p:nvSpPr>
          <p:spPr>
            <a:xfrm>
              <a:off x="2488106" y="3912487"/>
              <a:ext cx="47903" cy="34605"/>
            </a:xfrm>
            <a:custGeom>
              <a:rect b="b" l="l" r="r" t="t"/>
              <a:pathLst>
                <a:path extrusionOk="0" h="726" w="1005">
                  <a:moveTo>
                    <a:pt x="483" y="0"/>
                  </a:moveTo>
                  <a:cubicBezTo>
                    <a:pt x="391" y="0"/>
                    <a:pt x="298" y="39"/>
                    <a:pt x="221" y="131"/>
                  </a:cubicBezTo>
                  <a:cubicBezTo>
                    <a:pt x="0" y="400"/>
                    <a:pt x="255" y="726"/>
                    <a:pt x="522" y="726"/>
                  </a:cubicBezTo>
                  <a:cubicBezTo>
                    <a:pt x="614" y="726"/>
                    <a:pt x="708" y="687"/>
                    <a:pt x="784" y="594"/>
                  </a:cubicBezTo>
                  <a:cubicBezTo>
                    <a:pt x="1005" y="326"/>
                    <a:pt x="751" y="0"/>
                    <a:pt x="4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46"/>
            <p:cNvSpPr/>
            <p:nvPr/>
          </p:nvSpPr>
          <p:spPr>
            <a:xfrm>
              <a:off x="2382814" y="3900380"/>
              <a:ext cx="74500" cy="53814"/>
            </a:xfrm>
            <a:custGeom>
              <a:rect b="b" l="l" r="r" t="t"/>
              <a:pathLst>
                <a:path extrusionOk="0" h="1129" w="1563">
                  <a:moveTo>
                    <a:pt x="753" y="0"/>
                  </a:moveTo>
                  <a:cubicBezTo>
                    <a:pt x="609" y="0"/>
                    <a:pt x="464" y="61"/>
                    <a:pt x="345" y="205"/>
                  </a:cubicBezTo>
                  <a:cubicBezTo>
                    <a:pt x="1" y="623"/>
                    <a:pt x="395" y="1129"/>
                    <a:pt x="811" y="1129"/>
                  </a:cubicBezTo>
                  <a:cubicBezTo>
                    <a:pt x="954" y="1129"/>
                    <a:pt x="1100" y="1068"/>
                    <a:pt x="1219" y="924"/>
                  </a:cubicBezTo>
                  <a:cubicBezTo>
                    <a:pt x="1562" y="506"/>
                    <a:pt x="1168" y="0"/>
                    <a:pt x="7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46"/>
            <p:cNvSpPr/>
            <p:nvPr/>
          </p:nvSpPr>
          <p:spPr>
            <a:xfrm>
              <a:off x="2293156" y="3929980"/>
              <a:ext cx="51669" cy="37322"/>
            </a:xfrm>
            <a:custGeom>
              <a:rect b="b" l="l" r="r" t="t"/>
              <a:pathLst>
                <a:path extrusionOk="0" h="783" w="1084">
                  <a:moveTo>
                    <a:pt x="521" y="0"/>
                  </a:moveTo>
                  <a:cubicBezTo>
                    <a:pt x="422" y="0"/>
                    <a:pt x="321" y="42"/>
                    <a:pt x="239" y="141"/>
                  </a:cubicBezTo>
                  <a:cubicBezTo>
                    <a:pt x="1" y="432"/>
                    <a:pt x="274" y="783"/>
                    <a:pt x="562" y="783"/>
                  </a:cubicBezTo>
                  <a:cubicBezTo>
                    <a:pt x="661" y="783"/>
                    <a:pt x="762" y="741"/>
                    <a:pt x="845" y="641"/>
                  </a:cubicBezTo>
                  <a:cubicBezTo>
                    <a:pt x="1083" y="350"/>
                    <a:pt x="809" y="0"/>
                    <a:pt x="52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46"/>
            <p:cNvSpPr/>
            <p:nvPr/>
          </p:nvSpPr>
          <p:spPr>
            <a:xfrm>
              <a:off x="2168417" y="3984604"/>
              <a:ext cx="60106" cy="43423"/>
            </a:xfrm>
            <a:custGeom>
              <a:rect b="b" l="l" r="r" t="t"/>
              <a:pathLst>
                <a:path extrusionOk="0" h="911" w="1261">
                  <a:moveTo>
                    <a:pt x="608" y="0"/>
                  </a:moveTo>
                  <a:cubicBezTo>
                    <a:pt x="492" y="0"/>
                    <a:pt x="374" y="49"/>
                    <a:pt x="279" y="166"/>
                  </a:cubicBezTo>
                  <a:cubicBezTo>
                    <a:pt x="0" y="503"/>
                    <a:pt x="318" y="911"/>
                    <a:pt x="653" y="911"/>
                  </a:cubicBezTo>
                  <a:cubicBezTo>
                    <a:pt x="769" y="911"/>
                    <a:pt x="887" y="862"/>
                    <a:pt x="983" y="745"/>
                  </a:cubicBezTo>
                  <a:cubicBezTo>
                    <a:pt x="1261" y="408"/>
                    <a:pt x="942" y="0"/>
                    <a:pt x="6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46"/>
            <p:cNvSpPr/>
            <p:nvPr/>
          </p:nvSpPr>
          <p:spPr>
            <a:xfrm>
              <a:off x="2071228" y="4068066"/>
              <a:ext cx="95378" cy="91755"/>
            </a:xfrm>
            <a:custGeom>
              <a:rect b="b" l="l" r="r" t="t"/>
              <a:pathLst>
                <a:path extrusionOk="0" h="1925" w="2001">
                  <a:moveTo>
                    <a:pt x="1092" y="0"/>
                  </a:moveTo>
                  <a:cubicBezTo>
                    <a:pt x="1059" y="0"/>
                    <a:pt x="1026" y="2"/>
                    <a:pt x="993" y="7"/>
                  </a:cubicBezTo>
                  <a:cubicBezTo>
                    <a:pt x="759" y="39"/>
                    <a:pt x="534" y="142"/>
                    <a:pt x="384" y="332"/>
                  </a:cubicBezTo>
                  <a:cubicBezTo>
                    <a:pt x="304" y="435"/>
                    <a:pt x="216" y="538"/>
                    <a:pt x="161" y="660"/>
                  </a:cubicBezTo>
                  <a:cubicBezTo>
                    <a:pt x="1" y="1018"/>
                    <a:pt x="100" y="1476"/>
                    <a:pt x="405" y="1727"/>
                  </a:cubicBezTo>
                  <a:cubicBezTo>
                    <a:pt x="563" y="1856"/>
                    <a:pt x="775" y="1925"/>
                    <a:pt x="986" y="1925"/>
                  </a:cubicBezTo>
                  <a:cubicBezTo>
                    <a:pt x="1171" y="1925"/>
                    <a:pt x="1354" y="1872"/>
                    <a:pt x="1499" y="1759"/>
                  </a:cubicBezTo>
                  <a:cubicBezTo>
                    <a:pt x="1604" y="1678"/>
                    <a:pt x="1692" y="1577"/>
                    <a:pt x="1779" y="1477"/>
                  </a:cubicBezTo>
                  <a:cubicBezTo>
                    <a:pt x="1927" y="1304"/>
                    <a:pt x="2000" y="1041"/>
                    <a:pt x="1978" y="816"/>
                  </a:cubicBezTo>
                  <a:cubicBezTo>
                    <a:pt x="1958" y="596"/>
                    <a:pt x="1833" y="342"/>
                    <a:pt x="1654" y="207"/>
                  </a:cubicBezTo>
                  <a:cubicBezTo>
                    <a:pt x="1492" y="86"/>
                    <a:pt x="1295" y="0"/>
                    <a:pt x="10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46"/>
            <p:cNvSpPr/>
            <p:nvPr/>
          </p:nvSpPr>
          <p:spPr>
            <a:xfrm>
              <a:off x="2016223" y="4196618"/>
              <a:ext cx="85749" cy="85749"/>
            </a:xfrm>
            <a:custGeom>
              <a:rect b="b" l="l" r="r" t="t"/>
              <a:pathLst>
                <a:path extrusionOk="0" h="1799" w="1799">
                  <a:moveTo>
                    <a:pt x="938" y="0"/>
                  </a:moveTo>
                  <a:cubicBezTo>
                    <a:pt x="908" y="0"/>
                    <a:pt x="877" y="2"/>
                    <a:pt x="846" y="7"/>
                  </a:cubicBezTo>
                  <a:cubicBezTo>
                    <a:pt x="633" y="37"/>
                    <a:pt x="393" y="130"/>
                    <a:pt x="268" y="316"/>
                  </a:cubicBezTo>
                  <a:cubicBezTo>
                    <a:pt x="202" y="413"/>
                    <a:pt x="125" y="510"/>
                    <a:pt x="83" y="620"/>
                  </a:cubicBezTo>
                  <a:cubicBezTo>
                    <a:pt x="62" y="690"/>
                    <a:pt x="42" y="759"/>
                    <a:pt x="21" y="828"/>
                  </a:cubicBezTo>
                  <a:cubicBezTo>
                    <a:pt x="0" y="937"/>
                    <a:pt x="7" y="1043"/>
                    <a:pt x="39" y="1147"/>
                  </a:cubicBezTo>
                  <a:cubicBezTo>
                    <a:pt x="78" y="1320"/>
                    <a:pt x="170" y="1497"/>
                    <a:pt x="316" y="1607"/>
                  </a:cubicBezTo>
                  <a:cubicBezTo>
                    <a:pt x="437" y="1696"/>
                    <a:pt x="570" y="1757"/>
                    <a:pt x="715" y="1786"/>
                  </a:cubicBezTo>
                  <a:cubicBezTo>
                    <a:pt x="757" y="1795"/>
                    <a:pt x="799" y="1799"/>
                    <a:pt x="841" y="1799"/>
                  </a:cubicBezTo>
                  <a:cubicBezTo>
                    <a:pt x="1013" y="1799"/>
                    <a:pt x="1187" y="1733"/>
                    <a:pt x="1329" y="1644"/>
                  </a:cubicBezTo>
                  <a:cubicBezTo>
                    <a:pt x="1430" y="1581"/>
                    <a:pt x="1510" y="1488"/>
                    <a:pt x="1593" y="1404"/>
                  </a:cubicBezTo>
                  <a:cubicBezTo>
                    <a:pt x="1671" y="1315"/>
                    <a:pt x="1721" y="1216"/>
                    <a:pt x="1745" y="1103"/>
                  </a:cubicBezTo>
                  <a:cubicBezTo>
                    <a:pt x="1786" y="998"/>
                    <a:pt x="1799" y="890"/>
                    <a:pt x="1783" y="776"/>
                  </a:cubicBezTo>
                  <a:cubicBezTo>
                    <a:pt x="1762" y="567"/>
                    <a:pt x="1646" y="326"/>
                    <a:pt x="1474" y="198"/>
                  </a:cubicBezTo>
                  <a:cubicBezTo>
                    <a:pt x="1321" y="83"/>
                    <a:pt x="1132" y="0"/>
                    <a:pt x="9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46"/>
            <p:cNvSpPr/>
            <p:nvPr/>
          </p:nvSpPr>
          <p:spPr>
            <a:xfrm>
              <a:off x="1945202" y="4343331"/>
              <a:ext cx="42422" cy="42994"/>
            </a:xfrm>
            <a:custGeom>
              <a:rect b="b" l="l" r="r" t="t"/>
              <a:pathLst>
                <a:path extrusionOk="0" h="902" w="890">
                  <a:moveTo>
                    <a:pt x="513" y="0"/>
                  </a:moveTo>
                  <a:cubicBezTo>
                    <a:pt x="436" y="0"/>
                    <a:pt x="348" y="26"/>
                    <a:pt x="293" y="69"/>
                  </a:cubicBezTo>
                  <a:lnTo>
                    <a:pt x="223" y="125"/>
                  </a:lnTo>
                  <a:cubicBezTo>
                    <a:pt x="212" y="132"/>
                    <a:pt x="204" y="140"/>
                    <a:pt x="193" y="148"/>
                  </a:cubicBezTo>
                  <a:cubicBezTo>
                    <a:pt x="123" y="203"/>
                    <a:pt x="78" y="252"/>
                    <a:pt x="40" y="334"/>
                  </a:cubicBezTo>
                  <a:cubicBezTo>
                    <a:pt x="4" y="414"/>
                    <a:pt x="1" y="503"/>
                    <a:pt x="19" y="587"/>
                  </a:cubicBezTo>
                  <a:cubicBezTo>
                    <a:pt x="39" y="671"/>
                    <a:pt x="82" y="756"/>
                    <a:pt x="153" y="810"/>
                  </a:cubicBezTo>
                  <a:cubicBezTo>
                    <a:pt x="211" y="851"/>
                    <a:pt x="276" y="881"/>
                    <a:pt x="346" y="895"/>
                  </a:cubicBezTo>
                  <a:cubicBezTo>
                    <a:pt x="366" y="899"/>
                    <a:pt x="386" y="901"/>
                    <a:pt x="407" y="901"/>
                  </a:cubicBezTo>
                  <a:cubicBezTo>
                    <a:pt x="489" y="901"/>
                    <a:pt x="579" y="871"/>
                    <a:pt x="641" y="827"/>
                  </a:cubicBezTo>
                  <a:cubicBezTo>
                    <a:pt x="715" y="775"/>
                    <a:pt x="753" y="721"/>
                    <a:pt x="795" y="641"/>
                  </a:cubicBezTo>
                  <a:cubicBezTo>
                    <a:pt x="799" y="630"/>
                    <a:pt x="807" y="619"/>
                    <a:pt x="812" y="607"/>
                  </a:cubicBezTo>
                  <a:cubicBezTo>
                    <a:pt x="825" y="581"/>
                    <a:pt x="838" y="555"/>
                    <a:pt x="853" y="529"/>
                  </a:cubicBezTo>
                  <a:cubicBezTo>
                    <a:pt x="861" y="497"/>
                    <a:pt x="871" y="466"/>
                    <a:pt x="880" y="436"/>
                  </a:cubicBezTo>
                  <a:cubicBezTo>
                    <a:pt x="889" y="387"/>
                    <a:pt x="886" y="339"/>
                    <a:pt x="872" y="293"/>
                  </a:cubicBezTo>
                  <a:cubicBezTo>
                    <a:pt x="854" y="215"/>
                    <a:pt x="813" y="136"/>
                    <a:pt x="748" y="86"/>
                  </a:cubicBezTo>
                  <a:cubicBezTo>
                    <a:pt x="694" y="46"/>
                    <a:pt x="634" y="18"/>
                    <a:pt x="568" y="5"/>
                  </a:cubicBezTo>
                  <a:cubicBezTo>
                    <a:pt x="551" y="2"/>
                    <a:pt x="532" y="0"/>
                    <a:pt x="51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46"/>
            <p:cNvSpPr/>
            <p:nvPr/>
          </p:nvSpPr>
          <p:spPr>
            <a:xfrm>
              <a:off x="1826087" y="4422884"/>
              <a:ext cx="78790" cy="76788"/>
            </a:xfrm>
            <a:custGeom>
              <a:rect b="b" l="l" r="r" t="t"/>
              <a:pathLst>
                <a:path extrusionOk="0" h="1611" w="1653">
                  <a:moveTo>
                    <a:pt x="910" y="1"/>
                  </a:moveTo>
                  <a:cubicBezTo>
                    <a:pt x="884" y="1"/>
                    <a:pt x="858" y="3"/>
                    <a:pt x="832" y="6"/>
                  </a:cubicBezTo>
                  <a:cubicBezTo>
                    <a:pt x="628" y="35"/>
                    <a:pt x="484" y="127"/>
                    <a:pt x="338" y="271"/>
                  </a:cubicBezTo>
                  <a:cubicBezTo>
                    <a:pt x="300" y="308"/>
                    <a:pt x="264" y="344"/>
                    <a:pt x="225" y="381"/>
                  </a:cubicBezTo>
                  <a:cubicBezTo>
                    <a:pt x="53" y="548"/>
                    <a:pt x="1" y="900"/>
                    <a:pt x="101" y="1116"/>
                  </a:cubicBezTo>
                  <a:cubicBezTo>
                    <a:pt x="157" y="1236"/>
                    <a:pt x="214" y="1356"/>
                    <a:pt x="326" y="1438"/>
                  </a:cubicBezTo>
                  <a:cubicBezTo>
                    <a:pt x="438" y="1522"/>
                    <a:pt x="548" y="1562"/>
                    <a:pt x="685" y="1596"/>
                  </a:cubicBezTo>
                  <a:cubicBezTo>
                    <a:pt x="724" y="1606"/>
                    <a:pt x="766" y="1610"/>
                    <a:pt x="809" y="1610"/>
                  </a:cubicBezTo>
                  <a:cubicBezTo>
                    <a:pt x="1023" y="1610"/>
                    <a:pt x="1273" y="1499"/>
                    <a:pt x="1384" y="1331"/>
                  </a:cubicBezTo>
                  <a:cubicBezTo>
                    <a:pt x="1412" y="1289"/>
                    <a:pt x="1440" y="1244"/>
                    <a:pt x="1470" y="1201"/>
                  </a:cubicBezTo>
                  <a:cubicBezTo>
                    <a:pt x="1579" y="1033"/>
                    <a:pt x="1653" y="873"/>
                    <a:pt x="1633" y="665"/>
                  </a:cubicBezTo>
                  <a:cubicBezTo>
                    <a:pt x="1616" y="485"/>
                    <a:pt x="1516" y="279"/>
                    <a:pt x="1369" y="169"/>
                  </a:cubicBezTo>
                  <a:cubicBezTo>
                    <a:pt x="1238" y="71"/>
                    <a:pt x="1076" y="1"/>
                    <a:pt x="91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46"/>
            <p:cNvSpPr/>
            <p:nvPr/>
          </p:nvSpPr>
          <p:spPr>
            <a:xfrm>
              <a:off x="1677658" y="4444476"/>
              <a:ext cx="68876" cy="66064"/>
            </a:xfrm>
            <a:custGeom>
              <a:rect b="b" l="l" r="r" t="t"/>
              <a:pathLst>
                <a:path extrusionOk="0" h="1386" w="1445">
                  <a:moveTo>
                    <a:pt x="625" y="0"/>
                  </a:moveTo>
                  <a:cubicBezTo>
                    <a:pt x="505" y="13"/>
                    <a:pt x="395" y="52"/>
                    <a:pt x="297" y="123"/>
                  </a:cubicBezTo>
                  <a:cubicBezTo>
                    <a:pt x="243" y="157"/>
                    <a:pt x="198" y="201"/>
                    <a:pt x="162" y="249"/>
                  </a:cubicBezTo>
                  <a:lnTo>
                    <a:pt x="162" y="248"/>
                  </a:lnTo>
                  <a:cubicBezTo>
                    <a:pt x="119" y="296"/>
                    <a:pt x="87" y="349"/>
                    <a:pt x="65" y="406"/>
                  </a:cubicBezTo>
                  <a:cubicBezTo>
                    <a:pt x="39" y="459"/>
                    <a:pt x="21" y="515"/>
                    <a:pt x="14" y="575"/>
                  </a:cubicBezTo>
                  <a:cubicBezTo>
                    <a:pt x="14" y="579"/>
                    <a:pt x="14" y="581"/>
                    <a:pt x="13" y="585"/>
                  </a:cubicBezTo>
                  <a:cubicBezTo>
                    <a:pt x="4" y="639"/>
                    <a:pt x="0" y="694"/>
                    <a:pt x="9" y="751"/>
                  </a:cubicBezTo>
                  <a:cubicBezTo>
                    <a:pt x="14" y="808"/>
                    <a:pt x="27" y="866"/>
                    <a:pt x="48" y="921"/>
                  </a:cubicBezTo>
                  <a:cubicBezTo>
                    <a:pt x="92" y="1039"/>
                    <a:pt x="161" y="1135"/>
                    <a:pt x="256" y="1214"/>
                  </a:cubicBezTo>
                  <a:cubicBezTo>
                    <a:pt x="387" y="1307"/>
                    <a:pt x="459" y="1347"/>
                    <a:pt x="616" y="1378"/>
                  </a:cubicBezTo>
                  <a:cubicBezTo>
                    <a:pt x="624" y="1379"/>
                    <a:pt x="631" y="1380"/>
                    <a:pt x="637" y="1380"/>
                  </a:cubicBezTo>
                  <a:cubicBezTo>
                    <a:pt x="693" y="1381"/>
                    <a:pt x="751" y="1384"/>
                    <a:pt x="808" y="1385"/>
                  </a:cubicBezTo>
                  <a:lnTo>
                    <a:pt x="812" y="1385"/>
                  </a:lnTo>
                  <a:cubicBezTo>
                    <a:pt x="815" y="1385"/>
                    <a:pt x="819" y="1384"/>
                    <a:pt x="821" y="1384"/>
                  </a:cubicBezTo>
                  <a:cubicBezTo>
                    <a:pt x="1002" y="1363"/>
                    <a:pt x="1170" y="1278"/>
                    <a:pt x="1285" y="1135"/>
                  </a:cubicBezTo>
                  <a:cubicBezTo>
                    <a:pt x="1360" y="1043"/>
                    <a:pt x="1411" y="933"/>
                    <a:pt x="1428" y="815"/>
                  </a:cubicBezTo>
                  <a:cubicBezTo>
                    <a:pt x="1438" y="755"/>
                    <a:pt x="1444" y="690"/>
                    <a:pt x="1433" y="630"/>
                  </a:cubicBezTo>
                  <a:cubicBezTo>
                    <a:pt x="1421" y="577"/>
                    <a:pt x="1407" y="525"/>
                    <a:pt x="1396" y="470"/>
                  </a:cubicBezTo>
                  <a:cubicBezTo>
                    <a:pt x="1369" y="389"/>
                    <a:pt x="1324" y="318"/>
                    <a:pt x="1261" y="261"/>
                  </a:cubicBezTo>
                  <a:cubicBezTo>
                    <a:pt x="1227" y="214"/>
                    <a:pt x="1183" y="177"/>
                    <a:pt x="1130" y="154"/>
                  </a:cubicBezTo>
                  <a:cubicBezTo>
                    <a:pt x="1120" y="146"/>
                    <a:pt x="1108" y="139"/>
                    <a:pt x="1096" y="131"/>
                  </a:cubicBezTo>
                  <a:cubicBezTo>
                    <a:pt x="1008" y="67"/>
                    <a:pt x="909" y="24"/>
                    <a:pt x="800" y="5"/>
                  </a:cubicBezTo>
                  <a:cubicBezTo>
                    <a:pt x="742" y="4"/>
                    <a:pt x="684" y="2"/>
                    <a:pt x="62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46"/>
            <p:cNvSpPr/>
            <p:nvPr/>
          </p:nvSpPr>
          <p:spPr>
            <a:xfrm>
              <a:off x="2246397" y="3887749"/>
              <a:ext cx="43423" cy="42660"/>
            </a:xfrm>
            <a:custGeom>
              <a:rect b="b" l="l" r="r" t="t"/>
              <a:pathLst>
                <a:path extrusionOk="0" h="895" w="911">
                  <a:moveTo>
                    <a:pt x="474" y="0"/>
                  </a:moveTo>
                  <a:cubicBezTo>
                    <a:pt x="426" y="0"/>
                    <a:pt x="378" y="9"/>
                    <a:pt x="331" y="25"/>
                  </a:cubicBezTo>
                  <a:cubicBezTo>
                    <a:pt x="261" y="52"/>
                    <a:pt x="202" y="94"/>
                    <a:pt x="153" y="152"/>
                  </a:cubicBezTo>
                  <a:cubicBezTo>
                    <a:pt x="106" y="211"/>
                    <a:pt x="77" y="277"/>
                    <a:pt x="64" y="351"/>
                  </a:cubicBezTo>
                  <a:cubicBezTo>
                    <a:pt x="53" y="398"/>
                    <a:pt x="41" y="446"/>
                    <a:pt x="30" y="493"/>
                  </a:cubicBezTo>
                  <a:cubicBezTo>
                    <a:pt x="0" y="608"/>
                    <a:pt x="63" y="743"/>
                    <a:pt x="151" y="813"/>
                  </a:cubicBezTo>
                  <a:cubicBezTo>
                    <a:pt x="209" y="862"/>
                    <a:pt x="294" y="894"/>
                    <a:pt x="375" y="894"/>
                  </a:cubicBezTo>
                  <a:cubicBezTo>
                    <a:pt x="414" y="894"/>
                    <a:pt x="453" y="887"/>
                    <a:pt x="487" y="870"/>
                  </a:cubicBezTo>
                  <a:cubicBezTo>
                    <a:pt x="531" y="849"/>
                    <a:pt x="576" y="828"/>
                    <a:pt x="619" y="807"/>
                  </a:cubicBezTo>
                  <a:cubicBezTo>
                    <a:pt x="690" y="781"/>
                    <a:pt x="749" y="739"/>
                    <a:pt x="797" y="681"/>
                  </a:cubicBezTo>
                  <a:cubicBezTo>
                    <a:pt x="844" y="623"/>
                    <a:pt x="875" y="556"/>
                    <a:pt x="886" y="482"/>
                  </a:cubicBezTo>
                  <a:cubicBezTo>
                    <a:pt x="910" y="336"/>
                    <a:pt x="853" y="188"/>
                    <a:pt x="740" y="95"/>
                  </a:cubicBezTo>
                  <a:cubicBezTo>
                    <a:pt x="664" y="33"/>
                    <a:pt x="570" y="0"/>
                    <a:pt x="4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46"/>
            <p:cNvSpPr/>
            <p:nvPr/>
          </p:nvSpPr>
          <p:spPr>
            <a:xfrm>
              <a:off x="2120466" y="3974737"/>
              <a:ext cx="25548" cy="18494"/>
            </a:xfrm>
            <a:custGeom>
              <a:rect b="b" l="l" r="r" t="t"/>
              <a:pathLst>
                <a:path extrusionOk="0" h="388" w="536">
                  <a:moveTo>
                    <a:pt x="258" y="1"/>
                  </a:moveTo>
                  <a:cubicBezTo>
                    <a:pt x="209" y="1"/>
                    <a:pt x="159" y="21"/>
                    <a:pt x="118" y="71"/>
                  </a:cubicBezTo>
                  <a:cubicBezTo>
                    <a:pt x="1" y="214"/>
                    <a:pt x="136" y="388"/>
                    <a:pt x="278" y="388"/>
                  </a:cubicBezTo>
                  <a:cubicBezTo>
                    <a:pt x="327" y="388"/>
                    <a:pt x="377" y="367"/>
                    <a:pt x="418" y="317"/>
                  </a:cubicBezTo>
                  <a:cubicBezTo>
                    <a:pt x="535" y="174"/>
                    <a:pt x="400" y="1"/>
                    <a:pt x="25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46"/>
            <p:cNvSpPr/>
            <p:nvPr/>
          </p:nvSpPr>
          <p:spPr>
            <a:xfrm>
              <a:off x="2016366" y="4098285"/>
              <a:ext cx="28742" cy="20830"/>
            </a:xfrm>
            <a:custGeom>
              <a:rect b="b" l="l" r="r" t="t"/>
              <a:pathLst>
                <a:path extrusionOk="0" h="437" w="603">
                  <a:moveTo>
                    <a:pt x="290" y="1"/>
                  </a:moveTo>
                  <a:cubicBezTo>
                    <a:pt x="235" y="1"/>
                    <a:pt x="179" y="24"/>
                    <a:pt x="132" y="80"/>
                  </a:cubicBezTo>
                  <a:cubicBezTo>
                    <a:pt x="0" y="241"/>
                    <a:pt x="153" y="436"/>
                    <a:pt x="313" y="436"/>
                  </a:cubicBezTo>
                  <a:cubicBezTo>
                    <a:pt x="369" y="436"/>
                    <a:pt x="425" y="413"/>
                    <a:pt x="470" y="357"/>
                  </a:cubicBezTo>
                  <a:cubicBezTo>
                    <a:pt x="603" y="195"/>
                    <a:pt x="451" y="1"/>
                    <a:pt x="29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46"/>
            <p:cNvSpPr/>
            <p:nvPr/>
          </p:nvSpPr>
          <p:spPr>
            <a:xfrm>
              <a:off x="1906117" y="4209249"/>
              <a:ext cx="92089" cy="66540"/>
            </a:xfrm>
            <a:custGeom>
              <a:rect b="b" l="l" r="r" t="t"/>
              <a:pathLst>
                <a:path extrusionOk="0" h="1396" w="1932">
                  <a:moveTo>
                    <a:pt x="929" y="1"/>
                  </a:moveTo>
                  <a:cubicBezTo>
                    <a:pt x="752" y="1"/>
                    <a:pt x="572" y="75"/>
                    <a:pt x="425" y="254"/>
                  </a:cubicBezTo>
                  <a:cubicBezTo>
                    <a:pt x="0" y="771"/>
                    <a:pt x="487" y="1396"/>
                    <a:pt x="1001" y="1396"/>
                  </a:cubicBezTo>
                  <a:cubicBezTo>
                    <a:pt x="1179" y="1396"/>
                    <a:pt x="1359" y="1321"/>
                    <a:pt x="1506" y="1142"/>
                  </a:cubicBezTo>
                  <a:cubicBezTo>
                    <a:pt x="1931" y="625"/>
                    <a:pt x="1443" y="1"/>
                    <a:pt x="9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6"/>
            <p:cNvSpPr/>
            <p:nvPr/>
          </p:nvSpPr>
          <p:spPr>
            <a:xfrm>
              <a:off x="1852493" y="4317020"/>
              <a:ext cx="30744" cy="30887"/>
            </a:xfrm>
            <a:custGeom>
              <a:rect b="b" l="l" r="r" t="t"/>
              <a:pathLst>
                <a:path extrusionOk="0" h="648" w="645">
                  <a:moveTo>
                    <a:pt x="351" y="0"/>
                  </a:moveTo>
                  <a:cubicBezTo>
                    <a:pt x="341" y="0"/>
                    <a:pt x="330" y="1"/>
                    <a:pt x="320" y="3"/>
                  </a:cubicBezTo>
                  <a:cubicBezTo>
                    <a:pt x="249" y="13"/>
                    <a:pt x="166" y="44"/>
                    <a:pt x="124" y="107"/>
                  </a:cubicBezTo>
                  <a:cubicBezTo>
                    <a:pt x="97" y="148"/>
                    <a:pt x="60" y="194"/>
                    <a:pt x="40" y="237"/>
                  </a:cubicBezTo>
                  <a:cubicBezTo>
                    <a:pt x="31" y="259"/>
                    <a:pt x="20" y="300"/>
                    <a:pt x="14" y="328"/>
                  </a:cubicBezTo>
                  <a:cubicBezTo>
                    <a:pt x="1" y="383"/>
                    <a:pt x="11" y="428"/>
                    <a:pt x="26" y="480"/>
                  </a:cubicBezTo>
                  <a:cubicBezTo>
                    <a:pt x="48" y="563"/>
                    <a:pt x="141" y="639"/>
                    <a:pt x="225" y="645"/>
                  </a:cubicBezTo>
                  <a:cubicBezTo>
                    <a:pt x="243" y="647"/>
                    <a:pt x="260" y="648"/>
                    <a:pt x="276" y="648"/>
                  </a:cubicBezTo>
                  <a:cubicBezTo>
                    <a:pt x="310" y="648"/>
                    <a:pt x="341" y="643"/>
                    <a:pt x="376" y="629"/>
                  </a:cubicBezTo>
                  <a:cubicBezTo>
                    <a:pt x="404" y="616"/>
                    <a:pt x="442" y="598"/>
                    <a:pt x="461" y="585"/>
                  </a:cubicBezTo>
                  <a:cubicBezTo>
                    <a:pt x="501" y="557"/>
                    <a:pt x="539" y="513"/>
                    <a:pt x="573" y="478"/>
                  </a:cubicBezTo>
                  <a:cubicBezTo>
                    <a:pt x="622" y="428"/>
                    <a:pt x="644" y="331"/>
                    <a:pt x="638" y="264"/>
                  </a:cubicBezTo>
                  <a:cubicBezTo>
                    <a:pt x="632" y="194"/>
                    <a:pt x="591" y="111"/>
                    <a:pt x="533" y="69"/>
                  </a:cubicBezTo>
                  <a:cubicBezTo>
                    <a:pt x="482" y="29"/>
                    <a:pt x="417" y="0"/>
                    <a:pt x="3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46"/>
            <p:cNvSpPr/>
            <p:nvPr/>
          </p:nvSpPr>
          <p:spPr>
            <a:xfrm>
              <a:off x="1742816" y="4345953"/>
              <a:ext cx="79601" cy="78647"/>
            </a:xfrm>
            <a:custGeom>
              <a:rect b="b" l="l" r="r" t="t"/>
              <a:pathLst>
                <a:path extrusionOk="0" h="1650" w="1670">
                  <a:moveTo>
                    <a:pt x="836" y="1"/>
                  </a:moveTo>
                  <a:cubicBezTo>
                    <a:pt x="809" y="1"/>
                    <a:pt x="782" y="2"/>
                    <a:pt x="754" y="5"/>
                  </a:cubicBezTo>
                  <a:cubicBezTo>
                    <a:pt x="686" y="21"/>
                    <a:pt x="616" y="36"/>
                    <a:pt x="548" y="52"/>
                  </a:cubicBezTo>
                  <a:cubicBezTo>
                    <a:pt x="410" y="104"/>
                    <a:pt x="292" y="187"/>
                    <a:pt x="197" y="302"/>
                  </a:cubicBezTo>
                  <a:cubicBezTo>
                    <a:pt x="122" y="387"/>
                    <a:pt x="74" y="484"/>
                    <a:pt x="51" y="593"/>
                  </a:cubicBezTo>
                  <a:cubicBezTo>
                    <a:pt x="12" y="694"/>
                    <a:pt x="1" y="797"/>
                    <a:pt x="14" y="906"/>
                  </a:cubicBezTo>
                  <a:cubicBezTo>
                    <a:pt x="22" y="1015"/>
                    <a:pt x="54" y="1116"/>
                    <a:pt x="112" y="1206"/>
                  </a:cubicBezTo>
                  <a:cubicBezTo>
                    <a:pt x="155" y="1307"/>
                    <a:pt x="222" y="1394"/>
                    <a:pt x="312" y="1462"/>
                  </a:cubicBezTo>
                  <a:cubicBezTo>
                    <a:pt x="374" y="1501"/>
                    <a:pt x="437" y="1538"/>
                    <a:pt x="500" y="1578"/>
                  </a:cubicBezTo>
                  <a:cubicBezTo>
                    <a:pt x="608" y="1625"/>
                    <a:pt x="718" y="1650"/>
                    <a:pt x="832" y="1650"/>
                  </a:cubicBezTo>
                  <a:cubicBezTo>
                    <a:pt x="860" y="1650"/>
                    <a:pt x="888" y="1648"/>
                    <a:pt x="917" y="1645"/>
                  </a:cubicBezTo>
                  <a:cubicBezTo>
                    <a:pt x="985" y="1630"/>
                    <a:pt x="1054" y="1614"/>
                    <a:pt x="1122" y="1598"/>
                  </a:cubicBezTo>
                  <a:cubicBezTo>
                    <a:pt x="1260" y="1546"/>
                    <a:pt x="1378" y="1463"/>
                    <a:pt x="1473" y="1348"/>
                  </a:cubicBezTo>
                  <a:cubicBezTo>
                    <a:pt x="1548" y="1263"/>
                    <a:pt x="1597" y="1166"/>
                    <a:pt x="1619" y="1057"/>
                  </a:cubicBezTo>
                  <a:cubicBezTo>
                    <a:pt x="1658" y="956"/>
                    <a:pt x="1669" y="853"/>
                    <a:pt x="1656" y="745"/>
                  </a:cubicBezTo>
                  <a:cubicBezTo>
                    <a:pt x="1649" y="635"/>
                    <a:pt x="1616" y="536"/>
                    <a:pt x="1558" y="445"/>
                  </a:cubicBezTo>
                  <a:cubicBezTo>
                    <a:pt x="1515" y="343"/>
                    <a:pt x="1448" y="256"/>
                    <a:pt x="1358" y="188"/>
                  </a:cubicBezTo>
                  <a:cubicBezTo>
                    <a:pt x="1296" y="149"/>
                    <a:pt x="1233" y="112"/>
                    <a:pt x="1170" y="72"/>
                  </a:cubicBezTo>
                  <a:cubicBezTo>
                    <a:pt x="1063" y="24"/>
                    <a:pt x="952" y="1"/>
                    <a:pt x="8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46"/>
            <p:cNvSpPr/>
            <p:nvPr/>
          </p:nvSpPr>
          <p:spPr>
            <a:xfrm>
              <a:off x="1656447" y="4404962"/>
              <a:ext cx="35558" cy="33413"/>
            </a:xfrm>
            <a:custGeom>
              <a:rect b="b" l="l" r="r" t="t"/>
              <a:pathLst>
                <a:path extrusionOk="0" h="701" w="746">
                  <a:moveTo>
                    <a:pt x="322" y="0"/>
                  </a:moveTo>
                  <a:cubicBezTo>
                    <a:pt x="299" y="0"/>
                    <a:pt x="276" y="3"/>
                    <a:pt x="252" y="8"/>
                  </a:cubicBezTo>
                  <a:cubicBezTo>
                    <a:pt x="188" y="22"/>
                    <a:pt x="124" y="57"/>
                    <a:pt x="83" y="110"/>
                  </a:cubicBezTo>
                  <a:cubicBezTo>
                    <a:pt x="51" y="153"/>
                    <a:pt x="29" y="203"/>
                    <a:pt x="18" y="256"/>
                  </a:cubicBezTo>
                  <a:cubicBezTo>
                    <a:pt x="1" y="338"/>
                    <a:pt x="31" y="414"/>
                    <a:pt x="71" y="482"/>
                  </a:cubicBezTo>
                  <a:cubicBezTo>
                    <a:pt x="122" y="572"/>
                    <a:pt x="234" y="621"/>
                    <a:pt x="322" y="674"/>
                  </a:cubicBezTo>
                  <a:cubicBezTo>
                    <a:pt x="346" y="682"/>
                    <a:pt x="370" y="689"/>
                    <a:pt x="395" y="696"/>
                  </a:cubicBezTo>
                  <a:cubicBezTo>
                    <a:pt x="410" y="699"/>
                    <a:pt x="424" y="701"/>
                    <a:pt x="439" y="701"/>
                  </a:cubicBezTo>
                  <a:cubicBezTo>
                    <a:pt x="462" y="701"/>
                    <a:pt x="485" y="697"/>
                    <a:pt x="507" y="690"/>
                  </a:cubicBezTo>
                  <a:cubicBezTo>
                    <a:pt x="569" y="675"/>
                    <a:pt x="632" y="644"/>
                    <a:pt x="669" y="591"/>
                  </a:cubicBezTo>
                  <a:cubicBezTo>
                    <a:pt x="701" y="550"/>
                    <a:pt x="722" y="503"/>
                    <a:pt x="732" y="450"/>
                  </a:cubicBezTo>
                  <a:cubicBezTo>
                    <a:pt x="746" y="387"/>
                    <a:pt x="726" y="283"/>
                    <a:pt x="683" y="233"/>
                  </a:cubicBezTo>
                  <a:cubicBezTo>
                    <a:pt x="614" y="156"/>
                    <a:pt x="546" y="57"/>
                    <a:pt x="445" y="24"/>
                  </a:cubicBezTo>
                  <a:cubicBezTo>
                    <a:pt x="403" y="9"/>
                    <a:pt x="364" y="0"/>
                    <a:pt x="32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46"/>
            <p:cNvSpPr/>
            <p:nvPr/>
          </p:nvSpPr>
          <p:spPr>
            <a:xfrm>
              <a:off x="1551108" y="4396239"/>
              <a:ext cx="56483" cy="40754"/>
            </a:xfrm>
            <a:custGeom>
              <a:rect b="b" l="l" r="r" t="t"/>
              <a:pathLst>
                <a:path extrusionOk="0" h="855" w="1185">
                  <a:moveTo>
                    <a:pt x="571" y="1"/>
                  </a:moveTo>
                  <a:cubicBezTo>
                    <a:pt x="462" y="1"/>
                    <a:pt x="351" y="46"/>
                    <a:pt x="261" y="156"/>
                  </a:cubicBezTo>
                  <a:cubicBezTo>
                    <a:pt x="1" y="473"/>
                    <a:pt x="300" y="855"/>
                    <a:pt x="615" y="855"/>
                  </a:cubicBezTo>
                  <a:cubicBezTo>
                    <a:pt x="724" y="855"/>
                    <a:pt x="834" y="809"/>
                    <a:pt x="924" y="700"/>
                  </a:cubicBezTo>
                  <a:cubicBezTo>
                    <a:pt x="1185" y="383"/>
                    <a:pt x="885" y="1"/>
                    <a:pt x="5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46"/>
            <p:cNvSpPr/>
            <p:nvPr/>
          </p:nvSpPr>
          <p:spPr>
            <a:xfrm>
              <a:off x="1753875" y="4499815"/>
              <a:ext cx="49000" cy="35415"/>
            </a:xfrm>
            <a:custGeom>
              <a:rect b="b" l="l" r="r" t="t"/>
              <a:pathLst>
                <a:path extrusionOk="0" h="743" w="1028">
                  <a:moveTo>
                    <a:pt x="495" y="1"/>
                  </a:moveTo>
                  <a:cubicBezTo>
                    <a:pt x="401" y="1"/>
                    <a:pt x="305" y="40"/>
                    <a:pt x="227" y="135"/>
                  </a:cubicBezTo>
                  <a:cubicBezTo>
                    <a:pt x="1" y="411"/>
                    <a:pt x="260" y="742"/>
                    <a:pt x="533" y="742"/>
                  </a:cubicBezTo>
                  <a:cubicBezTo>
                    <a:pt x="628" y="742"/>
                    <a:pt x="724" y="702"/>
                    <a:pt x="802" y="607"/>
                  </a:cubicBezTo>
                  <a:cubicBezTo>
                    <a:pt x="1028" y="333"/>
                    <a:pt x="768" y="1"/>
                    <a:pt x="4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46"/>
            <p:cNvSpPr/>
            <p:nvPr/>
          </p:nvSpPr>
          <p:spPr>
            <a:xfrm>
              <a:off x="1616027" y="4547385"/>
              <a:ext cx="47093" cy="46044"/>
            </a:xfrm>
            <a:custGeom>
              <a:rect b="b" l="l" r="r" t="t"/>
              <a:pathLst>
                <a:path extrusionOk="0" h="966" w="988">
                  <a:moveTo>
                    <a:pt x="434" y="0"/>
                  </a:moveTo>
                  <a:cubicBezTo>
                    <a:pt x="421" y="0"/>
                    <a:pt x="409" y="1"/>
                    <a:pt x="396" y="2"/>
                  </a:cubicBezTo>
                  <a:cubicBezTo>
                    <a:pt x="353" y="6"/>
                    <a:pt x="306" y="19"/>
                    <a:pt x="265" y="36"/>
                  </a:cubicBezTo>
                  <a:cubicBezTo>
                    <a:pt x="202" y="63"/>
                    <a:pt x="135" y="99"/>
                    <a:pt x="92" y="156"/>
                  </a:cubicBezTo>
                  <a:cubicBezTo>
                    <a:pt x="29" y="239"/>
                    <a:pt x="5" y="328"/>
                    <a:pt x="3" y="428"/>
                  </a:cubicBezTo>
                  <a:cubicBezTo>
                    <a:pt x="1" y="489"/>
                    <a:pt x="4" y="544"/>
                    <a:pt x="30" y="604"/>
                  </a:cubicBezTo>
                  <a:cubicBezTo>
                    <a:pt x="46" y="643"/>
                    <a:pt x="70" y="682"/>
                    <a:pt x="92" y="717"/>
                  </a:cubicBezTo>
                  <a:cubicBezTo>
                    <a:pt x="103" y="734"/>
                    <a:pt x="115" y="750"/>
                    <a:pt x="127" y="769"/>
                  </a:cubicBezTo>
                  <a:cubicBezTo>
                    <a:pt x="216" y="900"/>
                    <a:pt x="361" y="966"/>
                    <a:pt x="507" y="966"/>
                  </a:cubicBezTo>
                  <a:cubicBezTo>
                    <a:pt x="644" y="966"/>
                    <a:pt x="780" y="909"/>
                    <a:pt x="872" y="796"/>
                  </a:cubicBezTo>
                  <a:cubicBezTo>
                    <a:pt x="947" y="703"/>
                    <a:pt x="988" y="572"/>
                    <a:pt x="976" y="454"/>
                  </a:cubicBezTo>
                  <a:cubicBezTo>
                    <a:pt x="961" y="289"/>
                    <a:pt x="853" y="136"/>
                    <a:pt x="700" y="70"/>
                  </a:cubicBezTo>
                  <a:cubicBezTo>
                    <a:pt x="615" y="33"/>
                    <a:pt x="527" y="0"/>
                    <a:pt x="4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46"/>
            <p:cNvSpPr/>
            <p:nvPr/>
          </p:nvSpPr>
          <p:spPr>
            <a:xfrm>
              <a:off x="1588525" y="4484610"/>
              <a:ext cx="54719" cy="55005"/>
            </a:xfrm>
            <a:custGeom>
              <a:rect b="b" l="l" r="r" t="t"/>
              <a:pathLst>
                <a:path extrusionOk="0" h="1154" w="1148">
                  <a:moveTo>
                    <a:pt x="610" y="1"/>
                  </a:moveTo>
                  <a:cubicBezTo>
                    <a:pt x="590" y="1"/>
                    <a:pt x="569" y="2"/>
                    <a:pt x="549" y="5"/>
                  </a:cubicBezTo>
                  <a:lnTo>
                    <a:pt x="416" y="35"/>
                  </a:lnTo>
                  <a:cubicBezTo>
                    <a:pt x="325" y="70"/>
                    <a:pt x="249" y="123"/>
                    <a:pt x="187" y="199"/>
                  </a:cubicBezTo>
                  <a:lnTo>
                    <a:pt x="141" y="271"/>
                  </a:lnTo>
                  <a:cubicBezTo>
                    <a:pt x="123" y="300"/>
                    <a:pt x="104" y="329"/>
                    <a:pt x="88" y="359"/>
                  </a:cubicBezTo>
                  <a:cubicBezTo>
                    <a:pt x="46" y="415"/>
                    <a:pt x="21" y="478"/>
                    <a:pt x="11" y="548"/>
                  </a:cubicBezTo>
                  <a:cubicBezTo>
                    <a:pt x="3" y="597"/>
                    <a:pt x="1" y="644"/>
                    <a:pt x="9" y="691"/>
                  </a:cubicBezTo>
                  <a:cubicBezTo>
                    <a:pt x="29" y="819"/>
                    <a:pt x="87" y="957"/>
                    <a:pt x="193" y="1038"/>
                  </a:cubicBezTo>
                  <a:cubicBezTo>
                    <a:pt x="231" y="1061"/>
                    <a:pt x="271" y="1086"/>
                    <a:pt x="310" y="1109"/>
                  </a:cubicBezTo>
                  <a:cubicBezTo>
                    <a:pt x="377" y="1139"/>
                    <a:pt x="446" y="1154"/>
                    <a:pt x="518" y="1154"/>
                  </a:cubicBezTo>
                  <a:cubicBezTo>
                    <a:pt x="535" y="1154"/>
                    <a:pt x="552" y="1153"/>
                    <a:pt x="569" y="1151"/>
                  </a:cubicBezTo>
                  <a:cubicBezTo>
                    <a:pt x="660" y="1148"/>
                    <a:pt x="751" y="1107"/>
                    <a:pt x="828" y="1059"/>
                  </a:cubicBezTo>
                  <a:cubicBezTo>
                    <a:pt x="864" y="1035"/>
                    <a:pt x="915" y="979"/>
                    <a:pt x="955" y="941"/>
                  </a:cubicBezTo>
                  <a:lnTo>
                    <a:pt x="1018" y="882"/>
                  </a:lnTo>
                  <a:cubicBezTo>
                    <a:pt x="1068" y="827"/>
                    <a:pt x="1099" y="763"/>
                    <a:pt x="1114" y="693"/>
                  </a:cubicBezTo>
                  <a:cubicBezTo>
                    <a:pt x="1140" y="627"/>
                    <a:pt x="1147" y="559"/>
                    <a:pt x="1137" y="489"/>
                  </a:cubicBezTo>
                  <a:cubicBezTo>
                    <a:pt x="1133" y="416"/>
                    <a:pt x="1113" y="353"/>
                    <a:pt x="1074" y="292"/>
                  </a:cubicBezTo>
                  <a:cubicBezTo>
                    <a:pt x="1046" y="225"/>
                    <a:pt x="1003" y="169"/>
                    <a:pt x="943" y="124"/>
                  </a:cubicBezTo>
                  <a:cubicBezTo>
                    <a:pt x="848" y="52"/>
                    <a:pt x="731" y="1"/>
                    <a:pt x="61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9" name="Google Shape;1319;p4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320" name="Google Shape;1320;p46"/>
          <p:cNvSpPr/>
          <p:nvPr/>
        </p:nvSpPr>
        <p:spPr>
          <a:xfrm>
            <a:off x="8355123" y="2710765"/>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46"/>
          <p:cNvSpPr/>
          <p:nvPr/>
        </p:nvSpPr>
        <p:spPr>
          <a:xfrm>
            <a:off x="8804284" y="6698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46"/>
          <p:cNvSpPr/>
          <p:nvPr/>
        </p:nvSpPr>
        <p:spPr>
          <a:xfrm>
            <a:off x="391784" y="334079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46"/>
          <p:cNvSpPr/>
          <p:nvPr/>
        </p:nvSpPr>
        <p:spPr>
          <a:xfrm>
            <a:off x="7274899" y="4674899"/>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46"/>
          <p:cNvSpPr/>
          <p:nvPr/>
        </p:nvSpPr>
        <p:spPr>
          <a:xfrm>
            <a:off x="1790100" y="4804730"/>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46"/>
          <p:cNvSpPr/>
          <p:nvPr/>
        </p:nvSpPr>
        <p:spPr>
          <a:xfrm>
            <a:off x="189814" y="3500960"/>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46"/>
          <p:cNvSpPr/>
          <p:nvPr/>
        </p:nvSpPr>
        <p:spPr>
          <a:xfrm>
            <a:off x="319433" y="540008"/>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46"/>
          <p:cNvSpPr/>
          <p:nvPr/>
        </p:nvSpPr>
        <p:spPr>
          <a:xfrm>
            <a:off x="8532648" y="3067903"/>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46"/>
          <p:cNvSpPr/>
          <p:nvPr/>
        </p:nvSpPr>
        <p:spPr>
          <a:xfrm>
            <a:off x="6732552" y="475085"/>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329" name="Shape 1329"/>
        <p:cNvGrpSpPr/>
        <p:nvPr/>
      </p:nvGrpSpPr>
      <p:grpSpPr>
        <a:xfrm>
          <a:off x="0" y="0"/>
          <a:ext cx="0" cy="0"/>
          <a:chOff x="0" y="0"/>
          <a:chExt cx="0" cy="0"/>
        </a:xfrm>
      </p:grpSpPr>
      <p:grpSp>
        <p:nvGrpSpPr>
          <p:cNvPr id="1330" name="Google Shape;1330;p47"/>
          <p:cNvGrpSpPr/>
          <p:nvPr/>
        </p:nvGrpSpPr>
        <p:grpSpPr>
          <a:xfrm>
            <a:off x="7708256" y="3219792"/>
            <a:ext cx="1597538" cy="708015"/>
            <a:chOff x="4059002" y="793671"/>
            <a:chExt cx="401482" cy="177933"/>
          </a:xfrm>
        </p:grpSpPr>
        <p:sp>
          <p:nvSpPr>
            <p:cNvPr id="1331" name="Google Shape;1331;p47"/>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47"/>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47"/>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47"/>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47"/>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47"/>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47"/>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47"/>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47"/>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47"/>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47"/>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47"/>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47"/>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47"/>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47"/>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47"/>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47"/>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47"/>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47"/>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0" name="Google Shape;1350;p47"/>
          <p:cNvGrpSpPr/>
          <p:nvPr/>
        </p:nvGrpSpPr>
        <p:grpSpPr>
          <a:xfrm rot="-2700000">
            <a:off x="5065732" y="4277675"/>
            <a:ext cx="993627" cy="1108915"/>
            <a:chOff x="5072836" y="892909"/>
            <a:chExt cx="282225" cy="314971"/>
          </a:xfrm>
        </p:grpSpPr>
        <p:sp>
          <p:nvSpPr>
            <p:cNvPr id="1351" name="Google Shape;1351;p47"/>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47"/>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47"/>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47"/>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47"/>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47"/>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47"/>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47"/>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47"/>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47"/>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47"/>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47"/>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47"/>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47"/>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47"/>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47"/>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7" name="Google Shape;1367;p47"/>
          <p:cNvGrpSpPr/>
          <p:nvPr/>
        </p:nvGrpSpPr>
        <p:grpSpPr>
          <a:xfrm>
            <a:off x="6059398" y="4755586"/>
            <a:ext cx="466198" cy="463516"/>
            <a:chOff x="4789992" y="5348109"/>
            <a:chExt cx="351768" cy="349718"/>
          </a:xfrm>
        </p:grpSpPr>
        <p:sp>
          <p:nvSpPr>
            <p:cNvPr id="1368" name="Google Shape;1368;p47"/>
            <p:cNvSpPr/>
            <p:nvPr/>
          </p:nvSpPr>
          <p:spPr>
            <a:xfrm>
              <a:off x="4789992" y="5348109"/>
              <a:ext cx="351768" cy="349718"/>
            </a:xfrm>
            <a:custGeom>
              <a:rect b="b" l="l" r="r" t="t"/>
              <a:pathLst>
                <a:path extrusionOk="0" h="7337" w="738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47"/>
            <p:cNvSpPr/>
            <p:nvPr/>
          </p:nvSpPr>
          <p:spPr>
            <a:xfrm>
              <a:off x="4901195" y="5384525"/>
              <a:ext cx="13632" cy="74119"/>
            </a:xfrm>
            <a:custGeom>
              <a:rect b="b" l="l" r="r" t="t"/>
              <a:pathLst>
                <a:path extrusionOk="0" h="1555" w="286">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47"/>
            <p:cNvSpPr/>
            <p:nvPr/>
          </p:nvSpPr>
          <p:spPr>
            <a:xfrm>
              <a:off x="4916161" y="5386861"/>
              <a:ext cx="7388" cy="43041"/>
            </a:xfrm>
            <a:custGeom>
              <a:rect b="b" l="l" r="r" t="t"/>
              <a:pathLst>
                <a:path extrusionOk="0" h="903" w="155">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47"/>
            <p:cNvSpPr/>
            <p:nvPr/>
          </p:nvSpPr>
          <p:spPr>
            <a:xfrm>
              <a:off x="5062779" y="5547635"/>
              <a:ext cx="38847" cy="43089"/>
            </a:xfrm>
            <a:custGeom>
              <a:rect b="b" l="l" r="r" t="t"/>
              <a:pathLst>
                <a:path extrusionOk="0" h="904" w="815">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47"/>
            <p:cNvSpPr/>
            <p:nvPr/>
          </p:nvSpPr>
          <p:spPr>
            <a:xfrm>
              <a:off x="5065639" y="5570800"/>
              <a:ext cx="29934" cy="30601"/>
            </a:xfrm>
            <a:custGeom>
              <a:rect b="b" l="l" r="r" t="t"/>
              <a:pathLst>
                <a:path extrusionOk="0" h="642" w="628">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47"/>
            <p:cNvSpPr/>
            <p:nvPr/>
          </p:nvSpPr>
          <p:spPr>
            <a:xfrm>
              <a:off x="4969641" y="5495156"/>
              <a:ext cx="37846" cy="28456"/>
            </a:xfrm>
            <a:custGeom>
              <a:rect b="b" l="l" r="r" t="t"/>
              <a:pathLst>
                <a:path extrusionOk="0" h="597" w="794">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47"/>
            <p:cNvSpPr/>
            <p:nvPr/>
          </p:nvSpPr>
          <p:spPr>
            <a:xfrm>
              <a:off x="4928840" y="5526281"/>
              <a:ext cx="39514" cy="34795"/>
            </a:xfrm>
            <a:custGeom>
              <a:rect b="b" l="l" r="r" t="t"/>
              <a:pathLst>
                <a:path extrusionOk="0" h="730" w="829">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47"/>
            <p:cNvSpPr/>
            <p:nvPr/>
          </p:nvSpPr>
          <p:spPr>
            <a:xfrm>
              <a:off x="5022216" y="5487529"/>
              <a:ext cx="39514" cy="34795"/>
            </a:xfrm>
            <a:custGeom>
              <a:rect b="b" l="l" r="r" t="t"/>
              <a:pathLst>
                <a:path extrusionOk="0" h="730" w="829">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47"/>
            <p:cNvSpPr/>
            <p:nvPr/>
          </p:nvSpPr>
          <p:spPr>
            <a:xfrm>
              <a:off x="4932081" y="5494822"/>
              <a:ext cx="28694" cy="23451"/>
            </a:xfrm>
            <a:custGeom>
              <a:rect b="b" l="l" r="r" t="t"/>
              <a:pathLst>
                <a:path extrusionOk="0" h="492" w="602">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47"/>
            <p:cNvSpPr/>
            <p:nvPr/>
          </p:nvSpPr>
          <p:spPr>
            <a:xfrm>
              <a:off x="4998479" y="5467272"/>
              <a:ext cx="30935" cy="23451"/>
            </a:xfrm>
            <a:custGeom>
              <a:rect b="b" l="l" r="r" t="t"/>
              <a:pathLst>
                <a:path extrusionOk="0" h="492" w="649">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8" name="Google Shape;1378;p4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379" name="Google Shape;1379;p47"/>
          <p:cNvSpPr/>
          <p:nvPr/>
        </p:nvSpPr>
        <p:spPr>
          <a:xfrm>
            <a:off x="7023975" y="4574771"/>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47"/>
          <p:cNvSpPr/>
          <p:nvPr/>
        </p:nvSpPr>
        <p:spPr>
          <a:xfrm>
            <a:off x="1704693" y="2978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47"/>
          <p:cNvSpPr/>
          <p:nvPr/>
        </p:nvSpPr>
        <p:spPr>
          <a:xfrm>
            <a:off x="1508904" y="486085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47"/>
          <p:cNvSpPr/>
          <p:nvPr/>
        </p:nvSpPr>
        <p:spPr>
          <a:xfrm>
            <a:off x="352496" y="38729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47"/>
          <p:cNvSpPr/>
          <p:nvPr/>
        </p:nvSpPr>
        <p:spPr>
          <a:xfrm>
            <a:off x="8535310" y="1602212"/>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47"/>
          <p:cNvSpPr/>
          <p:nvPr/>
        </p:nvSpPr>
        <p:spPr>
          <a:xfrm>
            <a:off x="2465050" y="475556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47"/>
          <p:cNvSpPr/>
          <p:nvPr/>
        </p:nvSpPr>
        <p:spPr>
          <a:xfrm>
            <a:off x="4921593" y="393030"/>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47"/>
          <p:cNvSpPr/>
          <p:nvPr/>
        </p:nvSpPr>
        <p:spPr>
          <a:xfrm>
            <a:off x="352491" y="393080"/>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7"/>
          <p:cNvSpPr/>
          <p:nvPr/>
        </p:nvSpPr>
        <p:spPr>
          <a:xfrm>
            <a:off x="7793423" y="4702528"/>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388" name="Shape 1388"/>
        <p:cNvGrpSpPr/>
        <p:nvPr/>
      </p:nvGrpSpPr>
      <p:grpSpPr>
        <a:xfrm>
          <a:off x="0" y="0"/>
          <a:ext cx="0" cy="0"/>
          <a:chOff x="0" y="0"/>
          <a:chExt cx="0" cy="0"/>
        </a:xfrm>
      </p:grpSpPr>
      <p:grpSp>
        <p:nvGrpSpPr>
          <p:cNvPr id="1389" name="Google Shape;1389;p48"/>
          <p:cNvGrpSpPr/>
          <p:nvPr/>
        </p:nvGrpSpPr>
        <p:grpSpPr>
          <a:xfrm flipH="1" rot="4255318">
            <a:off x="6043400" y="-334439"/>
            <a:ext cx="1287217" cy="1961280"/>
            <a:chOff x="2251545" y="3095652"/>
            <a:chExt cx="344808" cy="525316"/>
          </a:xfrm>
        </p:grpSpPr>
        <p:sp>
          <p:nvSpPr>
            <p:cNvPr id="1390" name="Google Shape;1390;p48"/>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8"/>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8"/>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48"/>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8"/>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8"/>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8"/>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8"/>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48"/>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48"/>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48"/>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48"/>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2" name="Google Shape;1402;p48"/>
          <p:cNvGrpSpPr/>
          <p:nvPr/>
        </p:nvGrpSpPr>
        <p:grpSpPr>
          <a:xfrm rot="-666174">
            <a:off x="5932496" y="4174083"/>
            <a:ext cx="386705" cy="478876"/>
            <a:chOff x="454479" y="2550746"/>
            <a:chExt cx="94997" cy="117637"/>
          </a:xfrm>
        </p:grpSpPr>
        <p:sp>
          <p:nvSpPr>
            <p:cNvPr id="1403" name="Google Shape;1403;p48"/>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48"/>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48"/>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48"/>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48"/>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48"/>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48"/>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48"/>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1" name="Google Shape;1411;p48"/>
          <p:cNvGrpSpPr/>
          <p:nvPr/>
        </p:nvGrpSpPr>
        <p:grpSpPr>
          <a:xfrm rot="-5976326">
            <a:off x="1273201" y="3490420"/>
            <a:ext cx="1495818" cy="2834400"/>
            <a:chOff x="177688" y="2854372"/>
            <a:chExt cx="568167" cy="1076609"/>
          </a:xfrm>
        </p:grpSpPr>
        <p:sp>
          <p:nvSpPr>
            <p:cNvPr id="1412" name="Google Shape;1412;p48"/>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48"/>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48"/>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48"/>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48"/>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48"/>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48"/>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48"/>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48"/>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48"/>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48"/>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48"/>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48"/>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48"/>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48"/>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48"/>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48"/>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48"/>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48"/>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48"/>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48"/>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48"/>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48"/>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48"/>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48"/>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48"/>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48"/>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48"/>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48"/>
          <p:cNvGrpSpPr/>
          <p:nvPr/>
        </p:nvGrpSpPr>
        <p:grpSpPr>
          <a:xfrm>
            <a:off x="173278" y="-200895"/>
            <a:ext cx="1093441" cy="2130977"/>
            <a:chOff x="1099958" y="4292329"/>
            <a:chExt cx="269022" cy="524316"/>
          </a:xfrm>
        </p:grpSpPr>
        <p:sp>
          <p:nvSpPr>
            <p:cNvPr id="1441" name="Google Shape;1441;p48"/>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48"/>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48"/>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48"/>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48"/>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48"/>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48"/>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48"/>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48"/>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48"/>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48"/>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48"/>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48"/>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48"/>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48"/>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48"/>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48"/>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48"/>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48"/>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48"/>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48"/>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48"/>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3" name="Google Shape;1463;p48"/>
          <p:cNvGrpSpPr/>
          <p:nvPr/>
        </p:nvGrpSpPr>
        <p:grpSpPr>
          <a:xfrm rot="-1152002">
            <a:off x="7980539" y="4002881"/>
            <a:ext cx="886925" cy="1083003"/>
            <a:chOff x="5253963" y="-691571"/>
            <a:chExt cx="332892" cy="406487"/>
          </a:xfrm>
        </p:grpSpPr>
        <p:sp>
          <p:nvSpPr>
            <p:cNvPr id="1464" name="Google Shape;1464;p48"/>
            <p:cNvSpPr/>
            <p:nvPr/>
          </p:nvSpPr>
          <p:spPr>
            <a:xfrm>
              <a:off x="5262543" y="-534038"/>
              <a:ext cx="88466" cy="108581"/>
            </a:xfrm>
            <a:custGeom>
              <a:rect b="b" l="l" r="r" t="t"/>
              <a:pathLst>
                <a:path extrusionOk="0" h="2278" w="1856">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48"/>
            <p:cNvSpPr/>
            <p:nvPr/>
          </p:nvSpPr>
          <p:spPr>
            <a:xfrm>
              <a:off x="5349198" y="-680941"/>
              <a:ext cx="228840" cy="386801"/>
            </a:xfrm>
            <a:custGeom>
              <a:rect b="b" l="l" r="r" t="t"/>
              <a:pathLst>
                <a:path extrusionOk="0" h="8115" w="4801">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48"/>
            <p:cNvSpPr/>
            <p:nvPr/>
          </p:nvSpPr>
          <p:spPr>
            <a:xfrm>
              <a:off x="5253963" y="-515973"/>
              <a:ext cx="20258" cy="20258"/>
            </a:xfrm>
            <a:custGeom>
              <a:rect b="b" l="l" r="r" t="t"/>
              <a:pathLst>
                <a:path extrusionOk="0" h="425" w="425">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48"/>
            <p:cNvSpPr/>
            <p:nvPr/>
          </p:nvSpPr>
          <p:spPr>
            <a:xfrm>
              <a:off x="5437092" y="-633562"/>
              <a:ext cx="20258" cy="20258"/>
            </a:xfrm>
            <a:custGeom>
              <a:rect b="b" l="l" r="r" t="t"/>
              <a:pathLst>
                <a:path extrusionOk="0" h="425" w="425">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48"/>
            <p:cNvSpPr/>
            <p:nvPr/>
          </p:nvSpPr>
          <p:spPr>
            <a:xfrm>
              <a:off x="5566360" y="-586898"/>
              <a:ext cx="20448" cy="20258"/>
            </a:xfrm>
            <a:custGeom>
              <a:rect b="b" l="l" r="r" t="t"/>
              <a:pathLst>
                <a:path extrusionOk="0" h="425" w="429">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48"/>
            <p:cNvSpPr/>
            <p:nvPr/>
          </p:nvSpPr>
          <p:spPr>
            <a:xfrm>
              <a:off x="5492050" y="-437278"/>
              <a:ext cx="20258" cy="20258"/>
            </a:xfrm>
            <a:custGeom>
              <a:rect b="b" l="l" r="r" t="t"/>
              <a:pathLst>
                <a:path extrusionOk="0" h="425" w="425">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48"/>
            <p:cNvSpPr/>
            <p:nvPr/>
          </p:nvSpPr>
          <p:spPr>
            <a:xfrm>
              <a:off x="5566407" y="-305389"/>
              <a:ext cx="20448" cy="20305"/>
            </a:xfrm>
            <a:custGeom>
              <a:rect b="b" l="l" r="r" t="t"/>
              <a:pathLst>
                <a:path extrusionOk="0" h="426" w="429">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48"/>
            <p:cNvSpPr/>
            <p:nvPr/>
          </p:nvSpPr>
          <p:spPr>
            <a:xfrm>
              <a:off x="5287948" y="-439232"/>
              <a:ext cx="24118" cy="24071"/>
            </a:xfrm>
            <a:custGeom>
              <a:rect b="b" l="l" r="r" t="t"/>
              <a:pathLst>
                <a:path extrusionOk="0" h="505" w="506">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48"/>
            <p:cNvSpPr/>
            <p:nvPr/>
          </p:nvSpPr>
          <p:spPr>
            <a:xfrm>
              <a:off x="5343764" y="-478842"/>
              <a:ext cx="12298" cy="12250"/>
            </a:xfrm>
            <a:custGeom>
              <a:rect b="b" l="l" r="r" t="t"/>
              <a:pathLst>
                <a:path extrusionOk="0" h="257" w="258">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48"/>
            <p:cNvSpPr/>
            <p:nvPr/>
          </p:nvSpPr>
          <p:spPr>
            <a:xfrm>
              <a:off x="5506206" y="-691571"/>
              <a:ext cx="12250" cy="12298"/>
            </a:xfrm>
            <a:custGeom>
              <a:rect b="b" l="l" r="r" t="t"/>
              <a:pathLst>
                <a:path extrusionOk="0" h="258" w="257">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48"/>
            <p:cNvSpPr/>
            <p:nvPr/>
          </p:nvSpPr>
          <p:spPr>
            <a:xfrm>
              <a:off x="5492050" y="-538757"/>
              <a:ext cx="12298" cy="12298"/>
            </a:xfrm>
            <a:custGeom>
              <a:rect b="b" l="l" r="r" t="t"/>
              <a:pathLst>
                <a:path extrusionOk="0" h="258" w="258">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48"/>
            <p:cNvSpPr/>
            <p:nvPr/>
          </p:nvSpPr>
          <p:spPr>
            <a:xfrm>
              <a:off x="5492050" y="-362158"/>
              <a:ext cx="12298" cy="12298"/>
            </a:xfrm>
            <a:custGeom>
              <a:rect b="b" l="l" r="r" t="t"/>
              <a:pathLst>
                <a:path extrusionOk="0" h="258" w="258">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6" name="Google Shape;1476;p48"/>
          <p:cNvGrpSpPr/>
          <p:nvPr/>
        </p:nvGrpSpPr>
        <p:grpSpPr>
          <a:xfrm>
            <a:off x="173266" y="3887138"/>
            <a:ext cx="483635" cy="522909"/>
            <a:chOff x="3127056" y="-728177"/>
            <a:chExt cx="193710" cy="209440"/>
          </a:xfrm>
        </p:grpSpPr>
        <p:sp>
          <p:nvSpPr>
            <p:cNvPr id="1477" name="Google Shape;1477;p48"/>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48"/>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48"/>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48"/>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1" name="Google Shape;1481;p4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482" name="Google Shape;1482;p48"/>
          <p:cNvSpPr/>
          <p:nvPr/>
        </p:nvSpPr>
        <p:spPr>
          <a:xfrm>
            <a:off x="8473150" y="357767"/>
            <a:ext cx="239700" cy="245365"/>
          </a:xfrm>
          <a:custGeom>
            <a:rect b="b" l="l" r="r" t="t"/>
            <a:pathLst>
              <a:path extrusionOk="0" h="1085" w="106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48"/>
          <p:cNvSpPr/>
          <p:nvPr/>
        </p:nvSpPr>
        <p:spPr>
          <a:xfrm>
            <a:off x="2265274" y="4737839"/>
            <a:ext cx="239705" cy="239156"/>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48"/>
          <p:cNvSpPr/>
          <p:nvPr/>
        </p:nvSpPr>
        <p:spPr>
          <a:xfrm>
            <a:off x="5609950" y="4819734"/>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48"/>
          <p:cNvSpPr/>
          <p:nvPr/>
        </p:nvSpPr>
        <p:spPr>
          <a:xfrm>
            <a:off x="3606348" y="4603502"/>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48"/>
          <p:cNvSpPr/>
          <p:nvPr/>
        </p:nvSpPr>
        <p:spPr>
          <a:xfrm>
            <a:off x="8564271" y="2323254"/>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48"/>
          <p:cNvSpPr/>
          <p:nvPr/>
        </p:nvSpPr>
        <p:spPr>
          <a:xfrm>
            <a:off x="7350074" y="4744053"/>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48"/>
          <p:cNvSpPr/>
          <p:nvPr/>
        </p:nvSpPr>
        <p:spPr>
          <a:xfrm>
            <a:off x="8452166" y="3116484"/>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48"/>
          <p:cNvSpPr/>
          <p:nvPr/>
        </p:nvSpPr>
        <p:spPr>
          <a:xfrm>
            <a:off x="234004" y="68620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48"/>
          <p:cNvSpPr/>
          <p:nvPr/>
        </p:nvSpPr>
        <p:spPr>
          <a:xfrm>
            <a:off x="1804502" y="280860"/>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48"/>
          <p:cNvSpPr/>
          <p:nvPr/>
        </p:nvSpPr>
        <p:spPr>
          <a:xfrm>
            <a:off x="8770198" y="2923162"/>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48"/>
          <p:cNvSpPr/>
          <p:nvPr/>
        </p:nvSpPr>
        <p:spPr>
          <a:xfrm>
            <a:off x="2052137" y="48160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48"/>
          <p:cNvSpPr/>
          <p:nvPr/>
        </p:nvSpPr>
        <p:spPr>
          <a:xfrm>
            <a:off x="4508389" y="4718798"/>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48"/>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48"/>
          <p:cNvSpPr/>
          <p:nvPr/>
        </p:nvSpPr>
        <p:spPr>
          <a:xfrm>
            <a:off x="291358" y="2719120"/>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48"/>
          <p:cNvSpPr/>
          <p:nvPr/>
        </p:nvSpPr>
        <p:spPr>
          <a:xfrm>
            <a:off x="626916" y="302041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497" name="Shape 1497"/>
        <p:cNvGrpSpPr/>
        <p:nvPr/>
      </p:nvGrpSpPr>
      <p:grpSpPr>
        <a:xfrm>
          <a:off x="0" y="0"/>
          <a:ext cx="0" cy="0"/>
          <a:chOff x="0" y="0"/>
          <a:chExt cx="0" cy="0"/>
        </a:xfrm>
      </p:grpSpPr>
      <p:grpSp>
        <p:nvGrpSpPr>
          <p:cNvPr id="1498" name="Google Shape;1498;p49"/>
          <p:cNvGrpSpPr/>
          <p:nvPr/>
        </p:nvGrpSpPr>
        <p:grpSpPr>
          <a:xfrm>
            <a:off x="3847336" y="4147800"/>
            <a:ext cx="1581571" cy="2026425"/>
            <a:chOff x="5506778" y="238278"/>
            <a:chExt cx="269117" cy="524315"/>
          </a:xfrm>
        </p:grpSpPr>
        <p:sp>
          <p:nvSpPr>
            <p:cNvPr id="1499" name="Google Shape;1499;p49"/>
            <p:cNvSpPr/>
            <p:nvPr/>
          </p:nvSpPr>
          <p:spPr>
            <a:xfrm>
              <a:off x="5591622" y="316449"/>
              <a:ext cx="132652" cy="261300"/>
            </a:xfrm>
            <a:custGeom>
              <a:rect b="b" l="l" r="r" t="t"/>
              <a:pathLst>
                <a:path extrusionOk="0" h="5482" w="2783">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49"/>
            <p:cNvSpPr/>
            <p:nvPr/>
          </p:nvSpPr>
          <p:spPr>
            <a:xfrm>
              <a:off x="5538809" y="310348"/>
              <a:ext cx="203339" cy="376363"/>
            </a:xfrm>
            <a:custGeom>
              <a:rect b="b" l="l" r="r" t="t"/>
              <a:pathLst>
                <a:path extrusionOk="0" h="7896" w="4266">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49"/>
            <p:cNvSpPr/>
            <p:nvPr/>
          </p:nvSpPr>
          <p:spPr>
            <a:xfrm>
              <a:off x="5570649" y="238278"/>
              <a:ext cx="186418" cy="213349"/>
            </a:xfrm>
            <a:custGeom>
              <a:rect b="b" l="l" r="r" t="t"/>
              <a:pathLst>
                <a:path extrusionOk="0" h="4476" w="3911">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49"/>
            <p:cNvSpPr/>
            <p:nvPr/>
          </p:nvSpPr>
          <p:spPr>
            <a:xfrm>
              <a:off x="5506778" y="496622"/>
              <a:ext cx="138705" cy="265971"/>
            </a:xfrm>
            <a:custGeom>
              <a:rect b="b" l="l" r="r" t="t"/>
              <a:pathLst>
                <a:path extrusionOk="0" h="5580" w="291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49"/>
            <p:cNvSpPr/>
            <p:nvPr/>
          </p:nvSpPr>
          <p:spPr>
            <a:xfrm>
              <a:off x="5729136" y="333703"/>
              <a:ext cx="45568" cy="192948"/>
            </a:xfrm>
            <a:custGeom>
              <a:rect b="b" l="l" r="r" t="t"/>
              <a:pathLst>
                <a:path extrusionOk="0" h="4048" w="956">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49"/>
            <p:cNvSpPr/>
            <p:nvPr/>
          </p:nvSpPr>
          <p:spPr>
            <a:xfrm>
              <a:off x="5656780" y="269737"/>
              <a:ext cx="78933" cy="53385"/>
            </a:xfrm>
            <a:custGeom>
              <a:rect b="b" l="l" r="r" t="t"/>
              <a:pathLst>
                <a:path extrusionOk="0" h="1120" w="1656">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49"/>
            <p:cNvSpPr/>
            <p:nvPr/>
          </p:nvSpPr>
          <p:spPr>
            <a:xfrm>
              <a:off x="5636761" y="392808"/>
              <a:ext cx="59248" cy="139134"/>
            </a:xfrm>
            <a:custGeom>
              <a:rect b="b" l="l" r="r" t="t"/>
              <a:pathLst>
                <a:path extrusionOk="0" h="2919" w="1243">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49"/>
            <p:cNvSpPr/>
            <p:nvPr/>
          </p:nvSpPr>
          <p:spPr>
            <a:xfrm>
              <a:off x="5568028" y="558635"/>
              <a:ext cx="45091" cy="75311"/>
            </a:xfrm>
            <a:custGeom>
              <a:rect b="b" l="l" r="r" t="t"/>
              <a:pathLst>
                <a:path extrusionOk="0" h="1580" w="946">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49"/>
            <p:cNvSpPr/>
            <p:nvPr/>
          </p:nvSpPr>
          <p:spPr>
            <a:xfrm>
              <a:off x="5560687" y="668026"/>
              <a:ext cx="78361" cy="52003"/>
            </a:xfrm>
            <a:custGeom>
              <a:rect b="b" l="l" r="r" t="t"/>
              <a:pathLst>
                <a:path extrusionOk="0" h="1091" w="1644">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49"/>
            <p:cNvSpPr/>
            <p:nvPr/>
          </p:nvSpPr>
          <p:spPr>
            <a:xfrm>
              <a:off x="5692291" y="368261"/>
              <a:ext cx="4576" cy="5672"/>
            </a:xfrm>
            <a:custGeom>
              <a:rect b="b" l="l" r="r" t="t"/>
              <a:pathLst>
                <a:path extrusionOk="0" h="119" w="96">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49"/>
            <p:cNvSpPr/>
            <p:nvPr/>
          </p:nvSpPr>
          <p:spPr>
            <a:xfrm>
              <a:off x="5689288" y="338661"/>
              <a:ext cx="11869" cy="10391"/>
            </a:xfrm>
            <a:custGeom>
              <a:rect b="b" l="l" r="r" t="t"/>
              <a:pathLst>
                <a:path extrusionOk="0" h="218" w="249">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49"/>
            <p:cNvSpPr/>
            <p:nvPr/>
          </p:nvSpPr>
          <p:spPr>
            <a:xfrm>
              <a:off x="5732186" y="345667"/>
              <a:ext cx="6530" cy="5005"/>
            </a:xfrm>
            <a:custGeom>
              <a:rect b="b" l="l" r="r" t="t"/>
              <a:pathLst>
                <a:path extrusionOk="0" h="105" w="137">
                  <a:moveTo>
                    <a:pt x="68" y="0"/>
                  </a:moveTo>
                  <a:cubicBezTo>
                    <a:pt x="0" y="0"/>
                    <a:pt x="0" y="105"/>
                    <a:pt x="68" y="105"/>
                  </a:cubicBezTo>
                  <a:cubicBezTo>
                    <a:pt x="136" y="105"/>
                    <a:pt x="136" y="0"/>
                    <a:pt x="6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49"/>
            <p:cNvSpPr/>
            <p:nvPr/>
          </p:nvSpPr>
          <p:spPr>
            <a:xfrm>
              <a:off x="5740956" y="378032"/>
              <a:ext cx="9962" cy="9247"/>
            </a:xfrm>
            <a:custGeom>
              <a:rect b="b" l="l" r="r" t="t"/>
              <a:pathLst>
                <a:path extrusionOk="0" h="194" w="209">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49"/>
            <p:cNvSpPr/>
            <p:nvPr/>
          </p:nvSpPr>
          <p:spPr>
            <a:xfrm>
              <a:off x="5769269" y="313732"/>
              <a:ext cx="5672" cy="7007"/>
            </a:xfrm>
            <a:custGeom>
              <a:rect b="b" l="l" r="r" t="t"/>
              <a:pathLst>
                <a:path extrusionOk="0" h="147" w="119">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9"/>
            <p:cNvSpPr/>
            <p:nvPr/>
          </p:nvSpPr>
          <p:spPr>
            <a:xfrm>
              <a:off x="5768364" y="276315"/>
              <a:ext cx="7531" cy="5815"/>
            </a:xfrm>
            <a:custGeom>
              <a:rect b="b" l="l" r="r" t="t"/>
              <a:pathLst>
                <a:path extrusionOk="0" h="122" w="158">
                  <a:moveTo>
                    <a:pt x="79" y="0"/>
                  </a:moveTo>
                  <a:cubicBezTo>
                    <a:pt x="0" y="0"/>
                    <a:pt x="0" y="122"/>
                    <a:pt x="79" y="122"/>
                  </a:cubicBezTo>
                  <a:cubicBezTo>
                    <a:pt x="79" y="122"/>
                    <a:pt x="79" y="122"/>
                    <a:pt x="80" y="122"/>
                  </a:cubicBezTo>
                  <a:cubicBezTo>
                    <a:pt x="157" y="122"/>
                    <a:pt x="157" y="0"/>
                    <a:pt x="7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49"/>
            <p:cNvSpPr/>
            <p:nvPr/>
          </p:nvSpPr>
          <p:spPr>
            <a:xfrm>
              <a:off x="5663120" y="644289"/>
              <a:ext cx="8532" cy="6768"/>
            </a:xfrm>
            <a:custGeom>
              <a:rect b="b" l="l" r="r" t="t"/>
              <a:pathLst>
                <a:path extrusionOk="0" h="142" w="179">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49"/>
            <p:cNvSpPr/>
            <p:nvPr/>
          </p:nvSpPr>
          <p:spPr>
            <a:xfrm>
              <a:off x="5684187" y="603726"/>
              <a:ext cx="7722" cy="6053"/>
            </a:xfrm>
            <a:custGeom>
              <a:rect b="b" l="l" r="r" t="t"/>
              <a:pathLst>
                <a:path extrusionOk="0" h="127" w="162">
                  <a:moveTo>
                    <a:pt x="82" y="1"/>
                  </a:moveTo>
                  <a:cubicBezTo>
                    <a:pt x="0" y="1"/>
                    <a:pt x="0" y="126"/>
                    <a:pt x="82" y="126"/>
                  </a:cubicBezTo>
                  <a:cubicBezTo>
                    <a:pt x="161" y="126"/>
                    <a:pt x="161" y="1"/>
                    <a:pt x="8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49"/>
            <p:cNvSpPr/>
            <p:nvPr/>
          </p:nvSpPr>
          <p:spPr>
            <a:xfrm>
              <a:off x="5703873" y="572886"/>
              <a:ext cx="5148" cy="3051"/>
            </a:xfrm>
            <a:custGeom>
              <a:rect b="b" l="l" r="r" t="t"/>
              <a:pathLst>
                <a:path extrusionOk="0" h="64" w="108">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49"/>
            <p:cNvSpPr/>
            <p:nvPr/>
          </p:nvSpPr>
          <p:spPr>
            <a:xfrm>
              <a:off x="5625131" y="608492"/>
              <a:ext cx="6959" cy="5148"/>
            </a:xfrm>
            <a:custGeom>
              <a:rect b="b" l="l" r="r" t="t"/>
              <a:pathLst>
                <a:path extrusionOk="0" h="108" w="146">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49"/>
            <p:cNvSpPr/>
            <p:nvPr/>
          </p:nvSpPr>
          <p:spPr>
            <a:xfrm>
              <a:off x="5641670" y="586900"/>
              <a:ext cx="6578" cy="5148"/>
            </a:xfrm>
            <a:custGeom>
              <a:rect b="b" l="l" r="r" t="t"/>
              <a:pathLst>
                <a:path extrusionOk="0" h="108" w="138">
                  <a:moveTo>
                    <a:pt x="69" y="1"/>
                  </a:moveTo>
                  <a:cubicBezTo>
                    <a:pt x="1" y="1"/>
                    <a:pt x="0" y="108"/>
                    <a:pt x="69" y="108"/>
                  </a:cubicBezTo>
                  <a:cubicBezTo>
                    <a:pt x="137" y="108"/>
                    <a:pt x="137" y="1"/>
                    <a:pt x="6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49"/>
            <p:cNvSpPr/>
            <p:nvPr/>
          </p:nvSpPr>
          <p:spPr>
            <a:xfrm>
              <a:off x="5541478" y="686758"/>
              <a:ext cx="4433" cy="6196"/>
            </a:xfrm>
            <a:custGeom>
              <a:rect b="b" l="l" r="r" t="t"/>
              <a:pathLst>
                <a:path extrusionOk="0" h="130" w="93">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49"/>
            <p:cNvSpPr/>
            <p:nvPr/>
          </p:nvSpPr>
          <p:spPr>
            <a:xfrm>
              <a:off x="5536140" y="651581"/>
              <a:ext cx="6530" cy="5100"/>
            </a:xfrm>
            <a:custGeom>
              <a:rect b="b" l="l" r="r" t="t"/>
              <a:pathLst>
                <a:path extrusionOk="0" h="107" w="137">
                  <a:moveTo>
                    <a:pt x="68" y="1"/>
                  </a:moveTo>
                  <a:cubicBezTo>
                    <a:pt x="0" y="1"/>
                    <a:pt x="0" y="106"/>
                    <a:pt x="68" y="106"/>
                  </a:cubicBezTo>
                  <a:cubicBezTo>
                    <a:pt x="136" y="106"/>
                    <a:pt x="136" y="1"/>
                    <a:pt x="6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1" name="Google Shape;1521;p49"/>
          <p:cNvGrpSpPr/>
          <p:nvPr/>
        </p:nvGrpSpPr>
        <p:grpSpPr>
          <a:xfrm rot="-1823700">
            <a:off x="-78763" y="2947506"/>
            <a:ext cx="1380297" cy="2103007"/>
            <a:chOff x="2251545" y="3095652"/>
            <a:chExt cx="344808" cy="525316"/>
          </a:xfrm>
        </p:grpSpPr>
        <p:sp>
          <p:nvSpPr>
            <p:cNvPr id="1522" name="Google Shape;1522;p49"/>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49"/>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49"/>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9"/>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49"/>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49"/>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49"/>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49"/>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49"/>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49"/>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49"/>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49"/>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4" name="Google Shape;1534;p49"/>
          <p:cNvGrpSpPr/>
          <p:nvPr/>
        </p:nvGrpSpPr>
        <p:grpSpPr>
          <a:xfrm>
            <a:off x="198773" y="318531"/>
            <a:ext cx="455702" cy="564306"/>
            <a:chOff x="454479" y="2550746"/>
            <a:chExt cx="94997" cy="117637"/>
          </a:xfrm>
        </p:grpSpPr>
        <p:sp>
          <p:nvSpPr>
            <p:cNvPr id="1535" name="Google Shape;1535;p49"/>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49"/>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49"/>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49"/>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49"/>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49"/>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49"/>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49"/>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3" name="Google Shape;1543;p49"/>
          <p:cNvSpPr/>
          <p:nvPr/>
        </p:nvSpPr>
        <p:spPr>
          <a:xfrm>
            <a:off x="477906" y="4147807"/>
            <a:ext cx="266978" cy="266334"/>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4" name="Google Shape;1544;p49"/>
          <p:cNvGrpSpPr/>
          <p:nvPr/>
        </p:nvGrpSpPr>
        <p:grpSpPr>
          <a:xfrm>
            <a:off x="8302763" y="4305294"/>
            <a:ext cx="455706" cy="413566"/>
            <a:chOff x="3227772" y="-134367"/>
            <a:chExt cx="166828" cy="151384"/>
          </a:xfrm>
        </p:grpSpPr>
        <p:sp>
          <p:nvSpPr>
            <p:cNvPr id="1545" name="Google Shape;1545;p49"/>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49"/>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49"/>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49"/>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49"/>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49"/>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49"/>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49"/>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3" name="Google Shape;1553;p4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grpSp>
        <p:nvGrpSpPr>
          <p:cNvPr id="1554" name="Google Shape;1554;p49"/>
          <p:cNvGrpSpPr/>
          <p:nvPr/>
        </p:nvGrpSpPr>
        <p:grpSpPr>
          <a:xfrm>
            <a:off x="8526936" y="1104303"/>
            <a:ext cx="387465" cy="266349"/>
            <a:chOff x="5807116" y="-753678"/>
            <a:chExt cx="145806" cy="100240"/>
          </a:xfrm>
        </p:grpSpPr>
        <p:sp>
          <p:nvSpPr>
            <p:cNvPr id="1555" name="Google Shape;1555;p49"/>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49"/>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49"/>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49"/>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9" name="Google Shape;1559;p49"/>
          <p:cNvSpPr/>
          <p:nvPr/>
        </p:nvSpPr>
        <p:spPr>
          <a:xfrm>
            <a:off x="3951375" y="4880421"/>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49"/>
          <p:cNvSpPr/>
          <p:nvPr/>
        </p:nvSpPr>
        <p:spPr>
          <a:xfrm>
            <a:off x="8501943" y="3321343"/>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49"/>
          <p:cNvSpPr/>
          <p:nvPr/>
        </p:nvSpPr>
        <p:spPr>
          <a:xfrm>
            <a:off x="263691" y="1208697"/>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49"/>
          <p:cNvSpPr/>
          <p:nvPr/>
        </p:nvSpPr>
        <p:spPr>
          <a:xfrm>
            <a:off x="738666" y="17880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49"/>
          <p:cNvSpPr/>
          <p:nvPr/>
        </p:nvSpPr>
        <p:spPr>
          <a:xfrm>
            <a:off x="457524" y="2656287"/>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49"/>
          <p:cNvSpPr/>
          <p:nvPr/>
        </p:nvSpPr>
        <p:spPr>
          <a:xfrm>
            <a:off x="7815596" y="4718859"/>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49"/>
          <p:cNvSpPr/>
          <p:nvPr/>
        </p:nvSpPr>
        <p:spPr>
          <a:xfrm>
            <a:off x="8423998" y="3685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49"/>
          <p:cNvSpPr/>
          <p:nvPr/>
        </p:nvSpPr>
        <p:spPr>
          <a:xfrm>
            <a:off x="2052137" y="48160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49"/>
          <p:cNvSpPr/>
          <p:nvPr/>
        </p:nvSpPr>
        <p:spPr>
          <a:xfrm>
            <a:off x="6801993" y="3285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49"/>
          <p:cNvSpPr/>
          <p:nvPr/>
        </p:nvSpPr>
        <p:spPr>
          <a:xfrm>
            <a:off x="4089563" y="393512"/>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 name="Shape 10"/>
        <p:cNvGrpSpPr/>
        <p:nvPr/>
      </p:nvGrpSpPr>
      <p:grpSpPr>
        <a:xfrm>
          <a:off x="0" y="0"/>
          <a:ext cx="0" cy="0"/>
          <a:chOff x="0" y="0"/>
          <a:chExt cx="0" cy="0"/>
        </a:xfrm>
      </p:grpSpPr>
      <p:grpSp>
        <p:nvGrpSpPr>
          <p:cNvPr id="11" name="Google Shape;11;p32"/>
          <p:cNvGrpSpPr/>
          <p:nvPr/>
        </p:nvGrpSpPr>
        <p:grpSpPr>
          <a:xfrm>
            <a:off x="8103791" y="4147798"/>
            <a:ext cx="1163938" cy="1178528"/>
            <a:chOff x="3063709" y="-107293"/>
            <a:chExt cx="201908" cy="204435"/>
          </a:xfrm>
        </p:grpSpPr>
        <p:sp>
          <p:nvSpPr>
            <p:cNvPr id="12" name="Google Shape;12;p32"/>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2"/>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2"/>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2"/>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2"/>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2"/>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2"/>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2"/>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2"/>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2"/>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2"/>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2"/>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2"/>
          <p:cNvGrpSpPr/>
          <p:nvPr/>
        </p:nvGrpSpPr>
        <p:grpSpPr>
          <a:xfrm rot="-1823700">
            <a:off x="-78763" y="2947506"/>
            <a:ext cx="1380297" cy="2103007"/>
            <a:chOff x="2251545" y="3095652"/>
            <a:chExt cx="344808" cy="525316"/>
          </a:xfrm>
        </p:grpSpPr>
        <p:sp>
          <p:nvSpPr>
            <p:cNvPr id="25" name="Google Shape;25;p32"/>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2"/>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2"/>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2"/>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2"/>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2"/>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2"/>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2"/>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2"/>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2"/>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2"/>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 name="Google Shape;37;p32"/>
          <p:cNvGrpSpPr/>
          <p:nvPr/>
        </p:nvGrpSpPr>
        <p:grpSpPr>
          <a:xfrm>
            <a:off x="198773" y="318531"/>
            <a:ext cx="455702" cy="564306"/>
            <a:chOff x="454479" y="2550746"/>
            <a:chExt cx="94997" cy="117637"/>
          </a:xfrm>
        </p:grpSpPr>
        <p:sp>
          <p:nvSpPr>
            <p:cNvPr id="38" name="Google Shape;38;p32"/>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2"/>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2"/>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2"/>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2"/>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2"/>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2"/>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2"/>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 name="Google Shape;46;p32"/>
          <p:cNvGrpSpPr/>
          <p:nvPr/>
        </p:nvGrpSpPr>
        <p:grpSpPr>
          <a:xfrm>
            <a:off x="8302763" y="4305294"/>
            <a:ext cx="455706" cy="413566"/>
            <a:chOff x="3227772" y="-134367"/>
            <a:chExt cx="166828" cy="151384"/>
          </a:xfrm>
        </p:grpSpPr>
        <p:sp>
          <p:nvSpPr>
            <p:cNvPr id="47" name="Google Shape;47;p32"/>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2"/>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2"/>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2"/>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2"/>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2"/>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2"/>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2"/>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3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56" name="Google Shape;56;p32"/>
          <p:cNvSpPr/>
          <p:nvPr/>
        </p:nvSpPr>
        <p:spPr>
          <a:xfrm>
            <a:off x="477906" y="4147807"/>
            <a:ext cx="266978" cy="266334"/>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 name="Google Shape;57;p32"/>
          <p:cNvGrpSpPr/>
          <p:nvPr/>
        </p:nvGrpSpPr>
        <p:grpSpPr>
          <a:xfrm>
            <a:off x="8526936" y="1104303"/>
            <a:ext cx="387465" cy="266349"/>
            <a:chOff x="5807116" y="-753678"/>
            <a:chExt cx="145806" cy="100240"/>
          </a:xfrm>
        </p:grpSpPr>
        <p:sp>
          <p:nvSpPr>
            <p:cNvPr id="58" name="Google Shape;58;p32"/>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2"/>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2"/>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2"/>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32"/>
          <p:cNvSpPr/>
          <p:nvPr/>
        </p:nvSpPr>
        <p:spPr>
          <a:xfrm>
            <a:off x="8914393" y="3635993"/>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2"/>
          <p:cNvSpPr/>
          <p:nvPr/>
        </p:nvSpPr>
        <p:spPr>
          <a:xfrm>
            <a:off x="2591963" y="175812"/>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2"/>
          <p:cNvSpPr/>
          <p:nvPr/>
        </p:nvSpPr>
        <p:spPr>
          <a:xfrm>
            <a:off x="263691" y="1208697"/>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2"/>
          <p:cNvSpPr/>
          <p:nvPr/>
        </p:nvSpPr>
        <p:spPr>
          <a:xfrm>
            <a:off x="738666" y="17880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2"/>
          <p:cNvSpPr/>
          <p:nvPr/>
        </p:nvSpPr>
        <p:spPr>
          <a:xfrm>
            <a:off x="8750302" y="3104178"/>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2"/>
          <p:cNvSpPr/>
          <p:nvPr/>
        </p:nvSpPr>
        <p:spPr>
          <a:xfrm>
            <a:off x="8423998" y="3685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2"/>
          <p:cNvSpPr/>
          <p:nvPr/>
        </p:nvSpPr>
        <p:spPr>
          <a:xfrm>
            <a:off x="2052137" y="48160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2"/>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2"/>
          <p:cNvSpPr/>
          <p:nvPr/>
        </p:nvSpPr>
        <p:spPr>
          <a:xfrm>
            <a:off x="321058" y="193964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2"/>
          <p:cNvSpPr/>
          <p:nvPr/>
        </p:nvSpPr>
        <p:spPr>
          <a:xfrm>
            <a:off x="198779" y="292511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2"/>
          <p:cNvSpPr/>
          <p:nvPr/>
        </p:nvSpPr>
        <p:spPr>
          <a:xfrm>
            <a:off x="2810110" y="21934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2"/>
          <p:cNvSpPr/>
          <p:nvPr/>
        </p:nvSpPr>
        <p:spPr>
          <a:xfrm>
            <a:off x="3951375" y="4880421"/>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2"/>
          <p:cNvSpPr/>
          <p:nvPr/>
        </p:nvSpPr>
        <p:spPr>
          <a:xfrm>
            <a:off x="7815596" y="4718859"/>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2"/>
          <p:cNvSpPr/>
          <p:nvPr/>
        </p:nvSpPr>
        <p:spPr>
          <a:xfrm>
            <a:off x="4508389" y="4718798"/>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5_1">
    <p:spTree>
      <p:nvGrpSpPr>
        <p:cNvPr id="1569" name="Shape 1569"/>
        <p:cNvGrpSpPr/>
        <p:nvPr/>
      </p:nvGrpSpPr>
      <p:grpSpPr>
        <a:xfrm>
          <a:off x="0" y="0"/>
          <a:ext cx="0" cy="0"/>
          <a:chOff x="0" y="0"/>
          <a:chExt cx="0" cy="0"/>
        </a:xfrm>
      </p:grpSpPr>
      <p:grpSp>
        <p:nvGrpSpPr>
          <p:cNvPr id="1570" name="Google Shape;1570;p50"/>
          <p:cNvGrpSpPr/>
          <p:nvPr/>
        </p:nvGrpSpPr>
        <p:grpSpPr>
          <a:xfrm rot="1586299">
            <a:off x="7841007" y="400765"/>
            <a:ext cx="1414192" cy="2756263"/>
            <a:chOff x="1099958" y="4292329"/>
            <a:chExt cx="269022" cy="524316"/>
          </a:xfrm>
        </p:grpSpPr>
        <p:sp>
          <p:nvSpPr>
            <p:cNvPr id="1571" name="Google Shape;1571;p50"/>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50"/>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50"/>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50"/>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50"/>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50"/>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50"/>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50"/>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50"/>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50"/>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50"/>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50"/>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50"/>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50"/>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50"/>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50"/>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50"/>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50"/>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50"/>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50"/>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50"/>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50"/>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3" name="Google Shape;1593;p50"/>
          <p:cNvGrpSpPr/>
          <p:nvPr/>
        </p:nvGrpSpPr>
        <p:grpSpPr>
          <a:xfrm rot="-2555880">
            <a:off x="1342198" y="3304317"/>
            <a:ext cx="1324785" cy="2510311"/>
            <a:chOff x="177688" y="2854372"/>
            <a:chExt cx="568167" cy="1076609"/>
          </a:xfrm>
        </p:grpSpPr>
        <p:sp>
          <p:nvSpPr>
            <p:cNvPr id="1594" name="Google Shape;1594;p50"/>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50"/>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50"/>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50"/>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50"/>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50"/>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50"/>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50"/>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50"/>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50"/>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50"/>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50"/>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50"/>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50"/>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50"/>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50"/>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50"/>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50"/>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50"/>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50"/>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50"/>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50"/>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50"/>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50"/>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50"/>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50"/>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50"/>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50"/>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2" name="Google Shape;1622;p50"/>
          <p:cNvGrpSpPr/>
          <p:nvPr/>
        </p:nvGrpSpPr>
        <p:grpSpPr>
          <a:xfrm rot="6058539">
            <a:off x="6218889" y="4202514"/>
            <a:ext cx="994444" cy="1515133"/>
            <a:chOff x="2251545" y="3095652"/>
            <a:chExt cx="344808" cy="525316"/>
          </a:xfrm>
        </p:grpSpPr>
        <p:sp>
          <p:nvSpPr>
            <p:cNvPr id="1623" name="Google Shape;1623;p50"/>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50"/>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50"/>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50"/>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50"/>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50"/>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50"/>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50"/>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50"/>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50"/>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50"/>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50"/>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5" name="Google Shape;1635;p50"/>
          <p:cNvGrpSpPr/>
          <p:nvPr/>
        </p:nvGrpSpPr>
        <p:grpSpPr>
          <a:xfrm>
            <a:off x="188483" y="1533537"/>
            <a:ext cx="453851" cy="411916"/>
            <a:chOff x="2345588" y="3008044"/>
            <a:chExt cx="250194" cy="227076"/>
          </a:xfrm>
        </p:grpSpPr>
        <p:sp>
          <p:nvSpPr>
            <p:cNvPr id="1636" name="Google Shape;1636;p50"/>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50"/>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50"/>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50"/>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50"/>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50"/>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50"/>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50"/>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4" name="Google Shape;1644;p50"/>
          <p:cNvGrpSpPr/>
          <p:nvPr/>
        </p:nvGrpSpPr>
        <p:grpSpPr>
          <a:xfrm>
            <a:off x="4015692" y="4327752"/>
            <a:ext cx="1035689" cy="1391890"/>
            <a:chOff x="5631708" y="678274"/>
            <a:chExt cx="362636" cy="487374"/>
          </a:xfrm>
        </p:grpSpPr>
        <p:sp>
          <p:nvSpPr>
            <p:cNvPr id="1645" name="Google Shape;1645;p50"/>
            <p:cNvSpPr/>
            <p:nvPr/>
          </p:nvSpPr>
          <p:spPr>
            <a:xfrm>
              <a:off x="5643958" y="689666"/>
              <a:ext cx="286467" cy="234798"/>
            </a:xfrm>
            <a:custGeom>
              <a:rect b="b" l="l" r="r" t="t"/>
              <a:pathLst>
                <a:path extrusionOk="0" h="4926" w="601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50"/>
            <p:cNvSpPr/>
            <p:nvPr/>
          </p:nvSpPr>
          <p:spPr>
            <a:xfrm>
              <a:off x="5811310" y="796721"/>
              <a:ext cx="6101" cy="115540"/>
            </a:xfrm>
            <a:custGeom>
              <a:rect b="b" l="l" r="r" t="t"/>
              <a:pathLst>
                <a:path extrusionOk="0" h="2424" w="128">
                  <a:moveTo>
                    <a:pt x="84" y="1"/>
                  </a:moveTo>
                  <a:lnTo>
                    <a:pt x="1" y="2422"/>
                  </a:lnTo>
                  <a:lnTo>
                    <a:pt x="44" y="2423"/>
                  </a:lnTo>
                  <a:lnTo>
                    <a:pt x="127" y="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50"/>
            <p:cNvSpPr/>
            <p:nvPr/>
          </p:nvSpPr>
          <p:spPr>
            <a:xfrm>
              <a:off x="5805543" y="932519"/>
              <a:ext cx="183939" cy="223072"/>
            </a:xfrm>
            <a:custGeom>
              <a:rect b="b" l="l" r="r" t="t"/>
              <a:pathLst>
                <a:path extrusionOk="0" h="4680" w="3859">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50"/>
            <p:cNvSpPr/>
            <p:nvPr/>
          </p:nvSpPr>
          <p:spPr>
            <a:xfrm>
              <a:off x="5806305" y="786569"/>
              <a:ext cx="20258" cy="20258"/>
            </a:xfrm>
            <a:custGeom>
              <a:rect b="b" l="l" r="r" t="t"/>
              <a:pathLst>
                <a:path extrusionOk="0" h="425" w="425">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50"/>
            <p:cNvSpPr/>
            <p:nvPr/>
          </p:nvSpPr>
          <p:spPr>
            <a:xfrm>
              <a:off x="5898728" y="915264"/>
              <a:ext cx="20258" cy="20258"/>
            </a:xfrm>
            <a:custGeom>
              <a:rect b="b" l="l" r="r" t="t"/>
              <a:pathLst>
                <a:path extrusionOk="0" h="425" w="425">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50"/>
            <p:cNvSpPr/>
            <p:nvPr/>
          </p:nvSpPr>
          <p:spPr>
            <a:xfrm>
              <a:off x="5917031" y="864358"/>
              <a:ext cx="24118" cy="24071"/>
            </a:xfrm>
            <a:custGeom>
              <a:rect b="b" l="l" r="r" t="t"/>
              <a:pathLst>
                <a:path extrusionOk="0" h="505" w="506">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50"/>
            <p:cNvSpPr/>
            <p:nvPr/>
          </p:nvSpPr>
          <p:spPr>
            <a:xfrm>
              <a:off x="5917031" y="1141530"/>
              <a:ext cx="24118" cy="24118"/>
            </a:xfrm>
            <a:custGeom>
              <a:rect b="b" l="l" r="r" t="t"/>
              <a:pathLst>
                <a:path extrusionOk="0" h="506" w="506">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50"/>
            <p:cNvSpPr/>
            <p:nvPr/>
          </p:nvSpPr>
          <p:spPr>
            <a:xfrm>
              <a:off x="5716123" y="678274"/>
              <a:ext cx="24118" cy="24166"/>
            </a:xfrm>
            <a:custGeom>
              <a:rect b="b" l="l" r="r" t="t"/>
              <a:pathLst>
                <a:path extrusionOk="0" h="507" w="506">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50"/>
            <p:cNvSpPr/>
            <p:nvPr/>
          </p:nvSpPr>
          <p:spPr>
            <a:xfrm>
              <a:off x="5982046" y="992910"/>
              <a:ext cx="12298" cy="12250"/>
            </a:xfrm>
            <a:custGeom>
              <a:rect b="b" l="l" r="r" t="t"/>
              <a:pathLst>
                <a:path extrusionOk="0" h="257" w="258">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50"/>
            <p:cNvSpPr/>
            <p:nvPr/>
          </p:nvSpPr>
          <p:spPr>
            <a:xfrm>
              <a:off x="5798107" y="1007210"/>
              <a:ext cx="12250" cy="12345"/>
            </a:xfrm>
            <a:custGeom>
              <a:rect b="b" l="l" r="r" t="t"/>
              <a:pathLst>
                <a:path extrusionOk="0" h="259" w="257">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50"/>
            <p:cNvSpPr/>
            <p:nvPr/>
          </p:nvSpPr>
          <p:spPr>
            <a:xfrm>
              <a:off x="5806305" y="899821"/>
              <a:ext cx="12298" cy="12298"/>
            </a:xfrm>
            <a:custGeom>
              <a:rect b="b" l="l" r="r" t="t"/>
              <a:pathLst>
                <a:path extrusionOk="0" h="258" w="258">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50"/>
            <p:cNvSpPr/>
            <p:nvPr/>
          </p:nvSpPr>
          <p:spPr>
            <a:xfrm>
              <a:off x="5631708" y="899821"/>
              <a:ext cx="12298" cy="12298"/>
            </a:xfrm>
            <a:custGeom>
              <a:rect b="b" l="l" r="r" t="t"/>
              <a:pathLst>
                <a:path extrusionOk="0" h="258" w="258">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7" name="Google Shape;1657;p5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658" name="Google Shape;1658;p50"/>
          <p:cNvSpPr/>
          <p:nvPr/>
        </p:nvSpPr>
        <p:spPr>
          <a:xfrm>
            <a:off x="3550175" y="4632546"/>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50"/>
          <p:cNvSpPr/>
          <p:nvPr/>
        </p:nvSpPr>
        <p:spPr>
          <a:xfrm>
            <a:off x="8723893" y="33064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50"/>
          <p:cNvSpPr/>
          <p:nvPr/>
        </p:nvSpPr>
        <p:spPr>
          <a:xfrm>
            <a:off x="6643259" y="23007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50"/>
          <p:cNvSpPr/>
          <p:nvPr/>
        </p:nvSpPr>
        <p:spPr>
          <a:xfrm>
            <a:off x="5483174" y="477317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50"/>
          <p:cNvSpPr/>
          <p:nvPr/>
        </p:nvSpPr>
        <p:spPr>
          <a:xfrm>
            <a:off x="386716" y="968934"/>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50"/>
          <p:cNvSpPr/>
          <p:nvPr/>
        </p:nvSpPr>
        <p:spPr>
          <a:xfrm>
            <a:off x="453966" y="320226"/>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50"/>
          <p:cNvSpPr/>
          <p:nvPr/>
        </p:nvSpPr>
        <p:spPr>
          <a:xfrm>
            <a:off x="8304646" y="46723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50"/>
          <p:cNvSpPr/>
          <p:nvPr/>
        </p:nvSpPr>
        <p:spPr>
          <a:xfrm>
            <a:off x="8622739" y="1815610"/>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50"/>
          <p:cNvSpPr/>
          <p:nvPr/>
        </p:nvSpPr>
        <p:spPr>
          <a:xfrm>
            <a:off x="8492927" y="2945428"/>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50"/>
          <p:cNvSpPr/>
          <p:nvPr/>
        </p:nvSpPr>
        <p:spPr>
          <a:xfrm>
            <a:off x="8423998" y="3685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50"/>
          <p:cNvSpPr/>
          <p:nvPr/>
        </p:nvSpPr>
        <p:spPr>
          <a:xfrm>
            <a:off x="781075" y="49276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50"/>
          <p:cNvSpPr/>
          <p:nvPr/>
        </p:nvSpPr>
        <p:spPr>
          <a:xfrm>
            <a:off x="1933564" y="4603510"/>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50"/>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50"/>
          <p:cNvSpPr/>
          <p:nvPr/>
        </p:nvSpPr>
        <p:spPr>
          <a:xfrm>
            <a:off x="492508" y="23942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50"/>
          <p:cNvSpPr/>
          <p:nvPr/>
        </p:nvSpPr>
        <p:spPr>
          <a:xfrm>
            <a:off x="321804" y="420536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50"/>
          <p:cNvSpPr/>
          <p:nvPr/>
        </p:nvSpPr>
        <p:spPr>
          <a:xfrm>
            <a:off x="2353838" y="175812"/>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50"/>
          <p:cNvSpPr/>
          <p:nvPr/>
        </p:nvSpPr>
        <p:spPr>
          <a:xfrm>
            <a:off x="2810110" y="21934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6">
    <p:spTree>
      <p:nvGrpSpPr>
        <p:cNvPr id="1675" name="Shape 1675"/>
        <p:cNvGrpSpPr/>
        <p:nvPr/>
      </p:nvGrpSpPr>
      <p:grpSpPr>
        <a:xfrm>
          <a:off x="0" y="0"/>
          <a:ext cx="0" cy="0"/>
          <a:chOff x="0" y="0"/>
          <a:chExt cx="0" cy="0"/>
        </a:xfrm>
      </p:grpSpPr>
      <p:grpSp>
        <p:nvGrpSpPr>
          <p:cNvPr id="1676" name="Google Shape;1676;p51"/>
          <p:cNvGrpSpPr/>
          <p:nvPr/>
        </p:nvGrpSpPr>
        <p:grpSpPr>
          <a:xfrm>
            <a:off x="7570201" y="2817412"/>
            <a:ext cx="1491226" cy="660880"/>
            <a:chOff x="4059002" y="793671"/>
            <a:chExt cx="401482" cy="177933"/>
          </a:xfrm>
        </p:grpSpPr>
        <p:sp>
          <p:nvSpPr>
            <p:cNvPr id="1677" name="Google Shape;1677;p51"/>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51"/>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51"/>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51"/>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51"/>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51"/>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51"/>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51"/>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51"/>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51"/>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51"/>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51"/>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51"/>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51"/>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51"/>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51"/>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51"/>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51"/>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51"/>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6" name="Google Shape;1696;p51"/>
          <p:cNvGrpSpPr/>
          <p:nvPr/>
        </p:nvGrpSpPr>
        <p:grpSpPr>
          <a:xfrm rot="-2439377">
            <a:off x="8183518" y="254126"/>
            <a:ext cx="1125879" cy="1256532"/>
            <a:chOff x="5072836" y="892909"/>
            <a:chExt cx="282225" cy="314971"/>
          </a:xfrm>
        </p:grpSpPr>
        <p:sp>
          <p:nvSpPr>
            <p:cNvPr id="1697" name="Google Shape;1697;p51"/>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51"/>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51"/>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51"/>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51"/>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51"/>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51"/>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51"/>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51"/>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51"/>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51"/>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51"/>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51"/>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51"/>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51"/>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51"/>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3" name="Google Shape;1713;p51"/>
          <p:cNvGrpSpPr/>
          <p:nvPr/>
        </p:nvGrpSpPr>
        <p:grpSpPr>
          <a:xfrm>
            <a:off x="-2007" y="1828843"/>
            <a:ext cx="969602" cy="981718"/>
            <a:chOff x="3063709" y="-107293"/>
            <a:chExt cx="201908" cy="204435"/>
          </a:xfrm>
        </p:grpSpPr>
        <p:sp>
          <p:nvSpPr>
            <p:cNvPr id="1714" name="Google Shape;1714;p51"/>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51"/>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51"/>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51"/>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51"/>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51"/>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51"/>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51"/>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51"/>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51"/>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51"/>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51"/>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6" name="Google Shape;1726;p5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727" name="Google Shape;1727;p51"/>
          <p:cNvSpPr/>
          <p:nvPr/>
        </p:nvSpPr>
        <p:spPr>
          <a:xfrm>
            <a:off x="8804284" y="6698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51"/>
          <p:cNvSpPr/>
          <p:nvPr/>
        </p:nvSpPr>
        <p:spPr>
          <a:xfrm>
            <a:off x="546884" y="441581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51"/>
          <p:cNvSpPr/>
          <p:nvPr/>
        </p:nvSpPr>
        <p:spPr>
          <a:xfrm>
            <a:off x="7949838" y="4594900"/>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51"/>
          <p:cNvSpPr/>
          <p:nvPr/>
        </p:nvSpPr>
        <p:spPr>
          <a:xfrm>
            <a:off x="2259099" y="305499"/>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51"/>
          <p:cNvSpPr/>
          <p:nvPr/>
        </p:nvSpPr>
        <p:spPr>
          <a:xfrm>
            <a:off x="5560187" y="473166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51"/>
          <p:cNvSpPr/>
          <p:nvPr/>
        </p:nvSpPr>
        <p:spPr>
          <a:xfrm>
            <a:off x="344914" y="2067585"/>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51"/>
          <p:cNvSpPr/>
          <p:nvPr/>
        </p:nvSpPr>
        <p:spPr>
          <a:xfrm>
            <a:off x="344933" y="10236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51"/>
          <p:cNvSpPr/>
          <p:nvPr/>
        </p:nvSpPr>
        <p:spPr>
          <a:xfrm>
            <a:off x="2842441" y="479176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51"/>
          <p:cNvSpPr/>
          <p:nvPr/>
        </p:nvSpPr>
        <p:spPr>
          <a:xfrm>
            <a:off x="8308248" y="301824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51"/>
          <p:cNvSpPr/>
          <p:nvPr/>
        </p:nvSpPr>
        <p:spPr>
          <a:xfrm>
            <a:off x="5411066" y="341676"/>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spTree>
      <p:nvGrpSpPr>
        <p:cNvPr id="1737" name="Shape 1737"/>
        <p:cNvGrpSpPr/>
        <p:nvPr/>
      </p:nvGrpSpPr>
      <p:grpSpPr>
        <a:xfrm>
          <a:off x="0" y="0"/>
          <a:ext cx="0" cy="0"/>
          <a:chOff x="0" y="0"/>
          <a:chExt cx="0" cy="0"/>
        </a:xfrm>
      </p:grpSpPr>
      <p:grpSp>
        <p:nvGrpSpPr>
          <p:cNvPr id="1738" name="Google Shape;1738;p52"/>
          <p:cNvGrpSpPr/>
          <p:nvPr/>
        </p:nvGrpSpPr>
        <p:grpSpPr>
          <a:xfrm rot="9284465">
            <a:off x="1088158" y="-2380639"/>
            <a:ext cx="9393665" cy="8567764"/>
            <a:chOff x="-2537947" y="-2336543"/>
            <a:chExt cx="4759398" cy="4340947"/>
          </a:xfrm>
        </p:grpSpPr>
        <p:sp>
          <p:nvSpPr>
            <p:cNvPr id="1739" name="Google Shape;1739;p52"/>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52"/>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52"/>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52"/>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52"/>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4" name="Google Shape;1744;p52"/>
          <p:cNvGrpSpPr/>
          <p:nvPr/>
        </p:nvGrpSpPr>
        <p:grpSpPr>
          <a:xfrm rot="2211803">
            <a:off x="17161" y="3426730"/>
            <a:ext cx="1134370" cy="2210852"/>
            <a:chOff x="1099958" y="4292329"/>
            <a:chExt cx="269022" cy="524316"/>
          </a:xfrm>
        </p:grpSpPr>
        <p:sp>
          <p:nvSpPr>
            <p:cNvPr id="1745" name="Google Shape;1745;p52"/>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52"/>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52"/>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52"/>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52"/>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52"/>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52"/>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52"/>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52"/>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52"/>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52"/>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52"/>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52"/>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52"/>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52"/>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52"/>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52"/>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52"/>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52"/>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52"/>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52"/>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52"/>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7" name="Google Shape;1767;p52"/>
          <p:cNvGrpSpPr/>
          <p:nvPr/>
        </p:nvGrpSpPr>
        <p:grpSpPr>
          <a:xfrm rot="1341893">
            <a:off x="5004060" y="4297882"/>
            <a:ext cx="677104" cy="854456"/>
            <a:chOff x="4198851" y="-806491"/>
            <a:chExt cx="163967" cy="206914"/>
          </a:xfrm>
        </p:grpSpPr>
        <p:sp>
          <p:nvSpPr>
            <p:cNvPr id="1768" name="Google Shape;1768;p52"/>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52"/>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52"/>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52"/>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52"/>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52"/>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52"/>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52"/>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52"/>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52"/>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8" name="Google Shape;1778;p52"/>
          <p:cNvGrpSpPr/>
          <p:nvPr/>
        </p:nvGrpSpPr>
        <p:grpSpPr>
          <a:xfrm>
            <a:off x="8219151" y="1104306"/>
            <a:ext cx="1173989" cy="1414475"/>
            <a:chOff x="5234039" y="-267543"/>
            <a:chExt cx="313064" cy="377173"/>
          </a:xfrm>
        </p:grpSpPr>
        <p:sp>
          <p:nvSpPr>
            <p:cNvPr id="1779" name="Google Shape;1779;p52"/>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52"/>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52"/>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52"/>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52"/>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52"/>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52"/>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52"/>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52"/>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52"/>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52"/>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52"/>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52"/>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52"/>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52"/>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52"/>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52"/>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52"/>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52"/>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8" name="Google Shape;1798;p52"/>
          <p:cNvGrpSpPr/>
          <p:nvPr/>
        </p:nvGrpSpPr>
        <p:grpSpPr>
          <a:xfrm>
            <a:off x="2936709" y="252373"/>
            <a:ext cx="568149" cy="575260"/>
            <a:chOff x="3063709" y="-107293"/>
            <a:chExt cx="201908" cy="204435"/>
          </a:xfrm>
        </p:grpSpPr>
        <p:sp>
          <p:nvSpPr>
            <p:cNvPr id="1799" name="Google Shape;1799;p52"/>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52"/>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52"/>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52"/>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52"/>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52"/>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52"/>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52"/>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52"/>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52"/>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52"/>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52"/>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1" name="Google Shape;1811;p52"/>
          <p:cNvSpPr txBox="1"/>
          <p:nvPr>
            <p:ph type="title"/>
          </p:nvPr>
        </p:nvSpPr>
        <p:spPr>
          <a:xfrm>
            <a:off x="720000" y="1197225"/>
            <a:ext cx="4071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812" name="Google Shape;1812;p52"/>
          <p:cNvSpPr txBox="1"/>
          <p:nvPr>
            <p:ph idx="1" type="subTitle"/>
          </p:nvPr>
        </p:nvSpPr>
        <p:spPr>
          <a:xfrm rot="-253">
            <a:off x="720000" y="1832690"/>
            <a:ext cx="4071000" cy="227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Font typeface="Montserrat"/>
              <a:buChar char="✦"/>
              <a:defRPr/>
            </a:lvl1pPr>
            <a:lvl2pPr lvl="1" algn="ctr">
              <a:lnSpc>
                <a:spcPct val="100000"/>
              </a:lnSpc>
              <a:spcBef>
                <a:spcPts val="0"/>
              </a:spcBef>
              <a:spcAft>
                <a:spcPts val="0"/>
              </a:spcAft>
              <a:buClr>
                <a:srgbClr val="595959"/>
              </a:buClr>
              <a:buSzPts val="1400"/>
              <a:buFont typeface="Montserrat"/>
              <a:buChar char="○"/>
              <a:defRPr/>
            </a:lvl2pPr>
            <a:lvl3pPr lvl="2" algn="ctr">
              <a:lnSpc>
                <a:spcPct val="100000"/>
              </a:lnSpc>
              <a:spcBef>
                <a:spcPts val="1600"/>
              </a:spcBef>
              <a:spcAft>
                <a:spcPts val="0"/>
              </a:spcAft>
              <a:buClr>
                <a:srgbClr val="595959"/>
              </a:buClr>
              <a:buSzPts val="1400"/>
              <a:buFont typeface="Montserrat"/>
              <a:buChar char="■"/>
              <a:defRPr/>
            </a:lvl3pPr>
            <a:lvl4pPr lvl="3" algn="ctr">
              <a:lnSpc>
                <a:spcPct val="100000"/>
              </a:lnSpc>
              <a:spcBef>
                <a:spcPts val="1600"/>
              </a:spcBef>
              <a:spcAft>
                <a:spcPts val="0"/>
              </a:spcAft>
              <a:buClr>
                <a:srgbClr val="595959"/>
              </a:buClr>
              <a:buSzPts val="1400"/>
              <a:buFont typeface="Montserrat"/>
              <a:buChar char="●"/>
              <a:defRPr/>
            </a:lvl4pPr>
            <a:lvl5pPr lvl="4" algn="ctr">
              <a:lnSpc>
                <a:spcPct val="100000"/>
              </a:lnSpc>
              <a:spcBef>
                <a:spcPts val="1600"/>
              </a:spcBef>
              <a:spcAft>
                <a:spcPts val="0"/>
              </a:spcAft>
              <a:buClr>
                <a:srgbClr val="595959"/>
              </a:buClr>
              <a:buSzPts val="1400"/>
              <a:buFont typeface="Montserrat"/>
              <a:buChar char="○"/>
              <a:defRPr/>
            </a:lvl5pPr>
            <a:lvl6pPr lvl="5" algn="ctr">
              <a:lnSpc>
                <a:spcPct val="100000"/>
              </a:lnSpc>
              <a:spcBef>
                <a:spcPts val="1600"/>
              </a:spcBef>
              <a:spcAft>
                <a:spcPts val="0"/>
              </a:spcAft>
              <a:buClr>
                <a:srgbClr val="595959"/>
              </a:buClr>
              <a:buSzPts val="1400"/>
              <a:buFont typeface="Montserrat"/>
              <a:buChar char="■"/>
              <a:defRPr/>
            </a:lvl6pPr>
            <a:lvl7pPr lvl="6" algn="ctr">
              <a:lnSpc>
                <a:spcPct val="100000"/>
              </a:lnSpc>
              <a:spcBef>
                <a:spcPts val="1600"/>
              </a:spcBef>
              <a:spcAft>
                <a:spcPts val="0"/>
              </a:spcAft>
              <a:buClr>
                <a:srgbClr val="595959"/>
              </a:buClr>
              <a:buSzPts val="1400"/>
              <a:buFont typeface="Montserrat"/>
              <a:buChar char="●"/>
              <a:defRPr/>
            </a:lvl7pPr>
            <a:lvl8pPr lvl="7" algn="ctr">
              <a:lnSpc>
                <a:spcPct val="100000"/>
              </a:lnSpc>
              <a:spcBef>
                <a:spcPts val="1600"/>
              </a:spcBef>
              <a:spcAft>
                <a:spcPts val="0"/>
              </a:spcAft>
              <a:buClr>
                <a:srgbClr val="595959"/>
              </a:buClr>
              <a:buSzPts val="1400"/>
              <a:buFont typeface="Montserrat"/>
              <a:buChar char="○"/>
              <a:defRPr/>
            </a:lvl8pPr>
            <a:lvl9pPr lvl="8" algn="ctr">
              <a:lnSpc>
                <a:spcPct val="100000"/>
              </a:lnSpc>
              <a:spcBef>
                <a:spcPts val="1600"/>
              </a:spcBef>
              <a:spcAft>
                <a:spcPts val="1600"/>
              </a:spcAft>
              <a:buClr>
                <a:srgbClr val="595959"/>
              </a:buClr>
              <a:buSzPts val="1400"/>
              <a:buFont typeface="Montserrat"/>
              <a:buChar char="■"/>
              <a:defRPr/>
            </a:lvl9pPr>
          </a:lstStyle>
          <a:p/>
        </p:txBody>
      </p:sp>
      <p:sp>
        <p:nvSpPr>
          <p:cNvPr id="1813" name="Google Shape;1813;p52"/>
          <p:cNvSpPr/>
          <p:nvPr>
            <p:ph idx="2" type="pic"/>
          </p:nvPr>
        </p:nvSpPr>
        <p:spPr>
          <a:xfrm>
            <a:off x="5113925" y="1288450"/>
            <a:ext cx="2782200" cy="2782200"/>
          </a:xfrm>
          <a:prstGeom prst="ellipse">
            <a:avLst/>
          </a:prstGeom>
          <a:noFill/>
          <a:ln>
            <a:noFill/>
          </a:ln>
        </p:spPr>
      </p:sp>
      <p:grpSp>
        <p:nvGrpSpPr>
          <p:cNvPr id="1814" name="Google Shape;1814;p52"/>
          <p:cNvGrpSpPr/>
          <p:nvPr/>
        </p:nvGrpSpPr>
        <p:grpSpPr>
          <a:xfrm>
            <a:off x="2822185" y="4523715"/>
            <a:ext cx="334562" cy="314810"/>
            <a:chOff x="4849812" y="4937475"/>
            <a:chExt cx="398098" cy="374551"/>
          </a:xfrm>
        </p:grpSpPr>
        <p:sp>
          <p:nvSpPr>
            <p:cNvPr id="1815" name="Google Shape;1815;p52"/>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52"/>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52"/>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52"/>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52"/>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52"/>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52"/>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52"/>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52"/>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52"/>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52"/>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52"/>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52"/>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8" name="Google Shape;1828;p52"/>
          <p:cNvSpPr/>
          <p:nvPr/>
        </p:nvSpPr>
        <p:spPr>
          <a:xfrm>
            <a:off x="3569500" y="4778796"/>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52"/>
          <p:cNvSpPr/>
          <p:nvPr/>
        </p:nvSpPr>
        <p:spPr>
          <a:xfrm>
            <a:off x="321996" y="186355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52"/>
          <p:cNvSpPr/>
          <p:nvPr/>
        </p:nvSpPr>
        <p:spPr>
          <a:xfrm>
            <a:off x="8423991" y="3091884"/>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52"/>
          <p:cNvSpPr/>
          <p:nvPr/>
        </p:nvSpPr>
        <p:spPr>
          <a:xfrm>
            <a:off x="1616091" y="4568863"/>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52"/>
          <p:cNvSpPr/>
          <p:nvPr/>
        </p:nvSpPr>
        <p:spPr>
          <a:xfrm>
            <a:off x="257246" y="4173271"/>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52"/>
          <p:cNvSpPr/>
          <p:nvPr/>
        </p:nvSpPr>
        <p:spPr>
          <a:xfrm>
            <a:off x="322002" y="349535"/>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52"/>
          <p:cNvSpPr/>
          <p:nvPr/>
        </p:nvSpPr>
        <p:spPr>
          <a:xfrm>
            <a:off x="7049100" y="4565142"/>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52"/>
          <p:cNvSpPr/>
          <p:nvPr/>
        </p:nvSpPr>
        <p:spPr>
          <a:xfrm>
            <a:off x="5720070" y="46601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52"/>
          <p:cNvSpPr/>
          <p:nvPr/>
        </p:nvSpPr>
        <p:spPr>
          <a:xfrm>
            <a:off x="8097198" y="447389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52"/>
          <p:cNvSpPr/>
          <p:nvPr/>
        </p:nvSpPr>
        <p:spPr>
          <a:xfrm>
            <a:off x="8537316" y="50531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spTree>
      <p:nvGrpSpPr>
        <p:cNvPr id="1838" name="Shape 1838"/>
        <p:cNvGrpSpPr/>
        <p:nvPr/>
      </p:nvGrpSpPr>
      <p:grpSpPr>
        <a:xfrm>
          <a:off x="0" y="0"/>
          <a:ext cx="0" cy="0"/>
          <a:chOff x="0" y="0"/>
          <a:chExt cx="0" cy="0"/>
        </a:xfrm>
      </p:grpSpPr>
      <p:grpSp>
        <p:nvGrpSpPr>
          <p:cNvPr id="1839" name="Google Shape;1839;p53"/>
          <p:cNvGrpSpPr/>
          <p:nvPr/>
        </p:nvGrpSpPr>
        <p:grpSpPr>
          <a:xfrm>
            <a:off x="752192" y="2813724"/>
            <a:ext cx="997804" cy="1520159"/>
            <a:chOff x="2251545" y="3095652"/>
            <a:chExt cx="344808" cy="525316"/>
          </a:xfrm>
        </p:grpSpPr>
        <p:sp>
          <p:nvSpPr>
            <p:cNvPr id="1840" name="Google Shape;1840;p53"/>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53"/>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53"/>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53"/>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53"/>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53"/>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53"/>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53"/>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53"/>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53"/>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53"/>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53"/>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2" name="Google Shape;1852;p53"/>
          <p:cNvGrpSpPr/>
          <p:nvPr/>
        </p:nvGrpSpPr>
        <p:grpSpPr>
          <a:xfrm>
            <a:off x="7708256" y="3219792"/>
            <a:ext cx="1597538" cy="708015"/>
            <a:chOff x="4059002" y="793671"/>
            <a:chExt cx="401482" cy="177933"/>
          </a:xfrm>
        </p:grpSpPr>
        <p:sp>
          <p:nvSpPr>
            <p:cNvPr id="1853" name="Google Shape;1853;p53"/>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53"/>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53"/>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53"/>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53"/>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53"/>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53"/>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53"/>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53"/>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53"/>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53"/>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53"/>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53"/>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53"/>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53"/>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53"/>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53"/>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53"/>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53"/>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2" name="Google Shape;1872;p53"/>
          <p:cNvGrpSpPr/>
          <p:nvPr/>
        </p:nvGrpSpPr>
        <p:grpSpPr>
          <a:xfrm rot="-2700000">
            <a:off x="5065732" y="4277675"/>
            <a:ext cx="993627" cy="1108915"/>
            <a:chOff x="5072836" y="892909"/>
            <a:chExt cx="282225" cy="314971"/>
          </a:xfrm>
        </p:grpSpPr>
        <p:sp>
          <p:nvSpPr>
            <p:cNvPr id="1873" name="Google Shape;1873;p53"/>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53"/>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53"/>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53"/>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53"/>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53"/>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53"/>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53"/>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53"/>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53"/>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53"/>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53"/>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53"/>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53"/>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53"/>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53"/>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9" name="Google Shape;1889;p53"/>
          <p:cNvGrpSpPr/>
          <p:nvPr/>
        </p:nvGrpSpPr>
        <p:grpSpPr>
          <a:xfrm rot="1138321">
            <a:off x="1112441" y="-139785"/>
            <a:ext cx="1223011" cy="1359591"/>
            <a:chOff x="4728600" y="-742191"/>
            <a:chExt cx="432607" cy="480940"/>
          </a:xfrm>
        </p:grpSpPr>
        <p:grpSp>
          <p:nvGrpSpPr>
            <p:cNvPr id="1890" name="Google Shape;1890;p53"/>
            <p:cNvGrpSpPr/>
            <p:nvPr/>
          </p:nvGrpSpPr>
          <p:grpSpPr>
            <a:xfrm>
              <a:off x="4728600" y="-715975"/>
              <a:ext cx="432607" cy="454724"/>
              <a:chOff x="4728600" y="-715975"/>
              <a:chExt cx="432607" cy="454724"/>
            </a:xfrm>
          </p:grpSpPr>
          <p:sp>
            <p:nvSpPr>
              <p:cNvPr id="1891" name="Google Shape;1891;p53"/>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53"/>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53"/>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53"/>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53"/>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53"/>
              <p:cNvSpPr/>
              <p:nvPr/>
            </p:nvSpPr>
            <p:spPr>
              <a:xfrm>
                <a:off x="5031463" y="-335465"/>
                <a:ext cx="12774" cy="9533"/>
              </a:xfrm>
              <a:custGeom>
                <a:rect b="b" l="l" r="r" t="t"/>
                <a:pathLst>
                  <a:path extrusionOk="0" h="200" w="268">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53"/>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53"/>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53"/>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0" name="Google Shape;1900;p53"/>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53"/>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2" name="Google Shape;1902;p53"/>
          <p:cNvGrpSpPr/>
          <p:nvPr/>
        </p:nvGrpSpPr>
        <p:grpSpPr>
          <a:xfrm>
            <a:off x="7015670" y="960519"/>
            <a:ext cx="1128438" cy="1359634"/>
            <a:chOff x="5234039" y="-267543"/>
            <a:chExt cx="313064" cy="377173"/>
          </a:xfrm>
        </p:grpSpPr>
        <p:sp>
          <p:nvSpPr>
            <p:cNvPr id="1903" name="Google Shape;1903;p53"/>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53"/>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53"/>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53"/>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53"/>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53"/>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53"/>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53"/>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53"/>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53"/>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53"/>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53"/>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53"/>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53"/>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53"/>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53"/>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53"/>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53"/>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53"/>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2" name="Google Shape;1922;p53"/>
          <p:cNvGrpSpPr/>
          <p:nvPr/>
        </p:nvGrpSpPr>
        <p:grpSpPr>
          <a:xfrm>
            <a:off x="6059398" y="4755586"/>
            <a:ext cx="466198" cy="463516"/>
            <a:chOff x="4789992" y="5348109"/>
            <a:chExt cx="351768" cy="349718"/>
          </a:xfrm>
        </p:grpSpPr>
        <p:sp>
          <p:nvSpPr>
            <p:cNvPr id="1923" name="Google Shape;1923;p53"/>
            <p:cNvSpPr/>
            <p:nvPr/>
          </p:nvSpPr>
          <p:spPr>
            <a:xfrm>
              <a:off x="4789992" y="5348109"/>
              <a:ext cx="351768" cy="349718"/>
            </a:xfrm>
            <a:custGeom>
              <a:rect b="b" l="l" r="r" t="t"/>
              <a:pathLst>
                <a:path extrusionOk="0" h="7337" w="738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53"/>
            <p:cNvSpPr/>
            <p:nvPr/>
          </p:nvSpPr>
          <p:spPr>
            <a:xfrm>
              <a:off x="4901195" y="5384525"/>
              <a:ext cx="13632" cy="74119"/>
            </a:xfrm>
            <a:custGeom>
              <a:rect b="b" l="l" r="r" t="t"/>
              <a:pathLst>
                <a:path extrusionOk="0" h="1555" w="286">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53"/>
            <p:cNvSpPr/>
            <p:nvPr/>
          </p:nvSpPr>
          <p:spPr>
            <a:xfrm>
              <a:off x="4916161" y="5386861"/>
              <a:ext cx="7388" cy="43041"/>
            </a:xfrm>
            <a:custGeom>
              <a:rect b="b" l="l" r="r" t="t"/>
              <a:pathLst>
                <a:path extrusionOk="0" h="903" w="155">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53"/>
            <p:cNvSpPr/>
            <p:nvPr/>
          </p:nvSpPr>
          <p:spPr>
            <a:xfrm>
              <a:off x="5062779" y="5547635"/>
              <a:ext cx="38847" cy="43089"/>
            </a:xfrm>
            <a:custGeom>
              <a:rect b="b" l="l" r="r" t="t"/>
              <a:pathLst>
                <a:path extrusionOk="0" h="904" w="815">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53"/>
            <p:cNvSpPr/>
            <p:nvPr/>
          </p:nvSpPr>
          <p:spPr>
            <a:xfrm>
              <a:off x="5065639" y="5570800"/>
              <a:ext cx="29934" cy="30601"/>
            </a:xfrm>
            <a:custGeom>
              <a:rect b="b" l="l" r="r" t="t"/>
              <a:pathLst>
                <a:path extrusionOk="0" h="642" w="628">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53"/>
            <p:cNvSpPr/>
            <p:nvPr/>
          </p:nvSpPr>
          <p:spPr>
            <a:xfrm>
              <a:off x="4969641" y="5495156"/>
              <a:ext cx="37846" cy="28456"/>
            </a:xfrm>
            <a:custGeom>
              <a:rect b="b" l="l" r="r" t="t"/>
              <a:pathLst>
                <a:path extrusionOk="0" h="597" w="794">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53"/>
            <p:cNvSpPr/>
            <p:nvPr/>
          </p:nvSpPr>
          <p:spPr>
            <a:xfrm>
              <a:off x="4928840" y="5526281"/>
              <a:ext cx="39514" cy="34795"/>
            </a:xfrm>
            <a:custGeom>
              <a:rect b="b" l="l" r="r" t="t"/>
              <a:pathLst>
                <a:path extrusionOk="0" h="730" w="829">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53"/>
            <p:cNvSpPr/>
            <p:nvPr/>
          </p:nvSpPr>
          <p:spPr>
            <a:xfrm>
              <a:off x="5022216" y="5487529"/>
              <a:ext cx="39514" cy="34795"/>
            </a:xfrm>
            <a:custGeom>
              <a:rect b="b" l="l" r="r" t="t"/>
              <a:pathLst>
                <a:path extrusionOk="0" h="730" w="829">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53"/>
            <p:cNvSpPr/>
            <p:nvPr/>
          </p:nvSpPr>
          <p:spPr>
            <a:xfrm>
              <a:off x="4932081" y="5494822"/>
              <a:ext cx="28694" cy="23451"/>
            </a:xfrm>
            <a:custGeom>
              <a:rect b="b" l="l" r="r" t="t"/>
              <a:pathLst>
                <a:path extrusionOk="0" h="492" w="602">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53"/>
            <p:cNvSpPr/>
            <p:nvPr/>
          </p:nvSpPr>
          <p:spPr>
            <a:xfrm>
              <a:off x="4998479" y="5467272"/>
              <a:ext cx="30935" cy="23451"/>
            </a:xfrm>
            <a:custGeom>
              <a:rect b="b" l="l" r="r" t="t"/>
              <a:pathLst>
                <a:path extrusionOk="0" h="492" w="649">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3" name="Google Shape;1933;p53"/>
          <p:cNvSpPr txBox="1"/>
          <p:nvPr>
            <p:ph type="title"/>
          </p:nvPr>
        </p:nvSpPr>
        <p:spPr>
          <a:xfrm>
            <a:off x="3222888" y="3331488"/>
            <a:ext cx="2680500" cy="56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934" name="Google Shape;1934;p53"/>
          <p:cNvSpPr txBox="1"/>
          <p:nvPr>
            <p:ph idx="1" type="subTitle"/>
          </p:nvPr>
        </p:nvSpPr>
        <p:spPr>
          <a:xfrm rot="-455">
            <a:off x="2307025" y="3896066"/>
            <a:ext cx="4530000" cy="56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35" name="Google Shape;1935;p53"/>
          <p:cNvSpPr/>
          <p:nvPr>
            <p:ph idx="2" type="pic"/>
          </p:nvPr>
        </p:nvSpPr>
        <p:spPr>
          <a:xfrm>
            <a:off x="2904588" y="773063"/>
            <a:ext cx="3317100" cy="1840800"/>
          </a:xfrm>
          <a:prstGeom prst="rect">
            <a:avLst/>
          </a:prstGeom>
          <a:noFill/>
          <a:ln cap="flat" cmpd="sng" w="9525">
            <a:solidFill>
              <a:schemeClr val="dk2"/>
            </a:solidFill>
            <a:prstDash val="solid"/>
            <a:round/>
            <a:headEnd len="sm" w="sm" type="none"/>
            <a:tailEnd len="sm" w="sm" type="none"/>
          </a:ln>
        </p:spPr>
      </p:sp>
      <p:sp>
        <p:nvSpPr>
          <p:cNvPr id="1936" name="Google Shape;1936;p53"/>
          <p:cNvSpPr/>
          <p:nvPr/>
        </p:nvSpPr>
        <p:spPr>
          <a:xfrm>
            <a:off x="590323" y="1121327"/>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53"/>
          <p:cNvSpPr/>
          <p:nvPr/>
        </p:nvSpPr>
        <p:spPr>
          <a:xfrm>
            <a:off x="2145463" y="4760225"/>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53"/>
          <p:cNvSpPr/>
          <p:nvPr/>
        </p:nvSpPr>
        <p:spPr>
          <a:xfrm>
            <a:off x="1061229" y="4900626"/>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53"/>
          <p:cNvSpPr/>
          <p:nvPr/>
        </p:nvSpPr>
        <p:spPr>
          <a:xfrm>
            <a:off x="590334" y="3772121"/>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53"/>
          <p:cNvSpPr/>
          <p:nvPr/>
        </p:nvSpPr>
        <p:spPr>
          <a:xfrm>
            <a:off x="8535310" y="1602212"/>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53"/>
          <p:cNvSpPr/>
          <p:nvPr/>
        </p:nvSpPr>
        <p:spPr>
          <a:xfrm>
            <a:off x="4308425" y="475556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53"/>
          <p:cNvSpPr/>
          <p:nvPr/>
        </p:nvSpPr>
        <p:spPr>
          <a:xfrm>
            <a:off x="352491" y="393080"/>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53"/>
          <p:cNvSpPr/>
          <p:nvPr/>
        </p:nvSpPr>
        <p:spPr>
          <a:xfrm>
            <a:off x="7450223" y="460349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53"/>
          <p:cNvSpPr/>
          <p:nvPr/>
        </p:nvSpPr>
        <p:spPr>
          <a:xfrm>
            <a:off x="2961993" y="3356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53"/>
          <p:cNvSpPr/>
          <p:nvPr/>
        </p:nvSpPr>
        <p:spPr>
          <a:xfrm>
            <a:off x="4921593" y="393030"/>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1946" name="Shape 1946"/>
        <p:cNvGrpSpPr/>
        <p:nvPr/>
      </p:nvGrpSpPr>
      <p:grpSpPr>
        <a:xfrm>
          <a:off x="0" y="0"/>
          <a:ext cx="0" cy="0"/>
          <a:chOff x="0" y="0"/>
          <a:chExt cx="0" cy="0"/>
        </a:xfrm>
      </p:grpSpPr>
      <p:grpSp>
        <p:nvGrpSpPr>
          <p:cNvPr id="1947" name="Google Shape;1947;p54"/>
          <p:cNvGrpSpPr/>
          <p:nvPr/>
        </p:nvGrpSpPr>
        <p:grpSpPr>
          <a:xfrm>
            <a:off x="-2701640" y="965694"/>
            <a:ext cx="4377909" cy="4377909"/>
            <a:chOff x="530505" y="2179769"/>
            <a:chExt cx="2442212" cy="2442212"/>
          </a:xfrm>
        </p:grpSpPr>
        <p:sp>
          <p:nvSpPr>
            <p:cNvPr id="1948" name="Google Shape;1948;p54"/>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54"/>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54"/>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54"/>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2" name="Google Shape;1952;p54"/>
          <p:cNvGrpSpPr/>
          <p:nvPr/>
        </p:nvGrpSpPr>
        <p:grpSpPr>
          <a:xfrm rot="1586299">
            <a:off x="7841007" y="400765"/>
            <a:ext cx="1414192" cy="2756263"/>
            <a:chOff x="1099958" y="4292329"/>
            <a:chExt cx="269022" cy="524316"/>
          </a:xfrm>
        </p:grpSpPr>
        <p:sp>
          <p:nvSpPr>
            <p:cNvPr id="1953" name="Google Shape;1953;p54"/>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54"/>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54"/>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54"/>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54"/>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54"/>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54"/>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54"/>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54"/>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54"/>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54"/>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54"/>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54"/>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54"/>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54"/>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54"/>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54"/>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54"/>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54"/>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54"/>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54"/>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54"/>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5" name="Google Shape;1975;p54"/>
          <p:cNvGrpSpPr/>
          <p:nvPr/>
        </p:nvGrpSpPr>
        <p:grpSpPr>
          <a:xfrm rot="6058539">
            <a:off x="6218889" y="4202514"/>
            <a:ext cx="994444" cy="1515133"/>
            <a:chOff x="2251545" y="3095652"/>
            <a:chExt cx="344808" cy="525316"/>
          </a:xfrm>
        </p:grpSpPr>
        <p:sp>
          <p:nvSpPr>
            <p:cNvPr id="1976" name="Google Shape;1976;p54"/>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54"/>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54"/>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54"/>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54"/>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54"/>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54"/>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54"/>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54"/>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54"/>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54"/>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54"/>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8" name="Google Shape;1988;p54"/>
          <p:cNvSpPr txBox="1"/>
          <p:nvPr>
            <p:ph idx="1" type="subTitle"/>
          </p:nvPr>
        </p:nvSpPr>
        <p:spPr>
          <a:xfrm>
            <a:off x="1676282" y="2984825"/>
            <a:ext cx="2565900" cy="9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89" name="Google Shape;1989;p54"/>
          <p:cNvSpPr txBox="1"/>
          <p:nvPr>
            <p:ph idx="2" type="subTitle"/>
          </p:nvPr>
        </p:nvSpPr>
        <p:spPr>
          <a:xfrm>
            <a:off x="4901601" y="2984825"/>
            <a:ext cx="2565900" cy="9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90" name="Google Shape;1990;p54"/>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991" name="Google Shape;1991;p54"/>
          <p:cNvSpPr txBox="1"/>
          <p:nvPr>
            <p:ph idx="3" type="title"/>
          </p:nvPr>
        </p:nvSpPr>
        <p:spPr>
          <a:xfrm>
            <a:off x="1674390" y="2524125"/>
            <a:ext cx="2569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992" name="Google Shape;1992;p54"/>
          <p:cNvSpPr txBox="1"/>
          <p:nvPr>
            <p:ph idx="4" type="title"/>
          </p:nvPr>
        </p:nvSpPr>
        <p:spPr>
          <a:xfrm>
            <a:off x="4905688" y="2524125"/>
            <a:ext cx="2557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93" name="Google Shape;1993;p54"/>
          <p:cNvSpPr/>
          <p:nvPr/>
        </p:nvSpPr>
        <p:spPr>
          <a:xfrm>
            <a:off x="8723893" y="33064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54"/>
          <p:cNvSpPr/>
          <p:nvPr/>
        </p:nvSpPr>
        <p:spPr>
          <a:xfrm>
            <a:off x="2353838" y="175812"/>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54"/>
          <p:cNvSpPr/>
          <p:nvPr/>
        </p:nvSpPr>
        <p:spPr>
          <a:xfrm>
            <a:off x="434041" y="42045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54"/>
          <p:cNvSpPr/>
          <p:nvPr/>
        </p:nvSpPr>
        <p:spPr>
          <a:xfrm>
            <a:off x="8304646" y="46723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54"/>
          <p:cNvSpPr/>
          <p:nvPr/>
        </p:nvSpPr>
        <p:spPr>
          <a:xfrm>
            <a:off x="8492927" y="2945428"/>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54"/>
          <p:cNvSpPr/>
          <p:nvPr/>
        </p:nvSpPr>
        <p:spPr>
          <a:xfrm>
            <a:off x="8423998" y="3685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54"/>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54"/>
          <p:cNvSpPr/>
          <p:nvPr/>
        </p:nvSpPr>
        <p:spPr>
          <a:xfrm>
            <a:off x="492508" y="23942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54"/>
          <p:cNvSpPr/>
          <p:nvPr/>
        </p:nvSpPr>
        <p:spPr>
          <a:xfrm>
            <a:off x="2810110" y="21934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54"/>
          <p:cNvSpPr/>
          <p:nvPr/>
        </p:nvSpPr>
        <p:spPr>
          <a:xfrm>
            <a:off x="1476400" y="49276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003" name="Shape 2003"/>
        <p:cNvGrpSpPr/>
        <p:nvPr/>
      </p:nvGrpSpPr>
      <p:grpSpPr>
        <a:xfrm>
          <a:off x="0" y="0"/>
          <a:ext cx="0" cy="0"/>
          <a:chOff x="0" y="0"/>
          <a:chExt cx="0" cy="0"/>
        </a:xfrm>
      </p:grpSpPr>
      <p:grpSp>
        <p:nvGrpSpPr>
          <p:cNvPr id="2004" name="Google Shape;2004;p55"/>
          <p:cNvGrpSpPr/>
          <p:nvPr/>
        </p:nvGrpSpPr>
        <p:grpSpPr>
          <a:xfrm rot="-1304788">
            <a:off x="7910306" y="78924"/>
            <a:ext cx="1771361" cy="3356721"/>
            <a:chOff x="177688" y="2854372"/>
            <a:chExt cx="568167" cy="1076609"/>
          </a:xfrm>
        </p:grpSpPr>
        <p:sp>
          <p:nvSpPr>
            <p:cNvPr id="2005" name="Google Shape;2005;p55"/>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55"/>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55"/>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55"/>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55"/>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55"/>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55"/>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55"/>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55"/>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55"/>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55"/>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55"/>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55"/>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55"/>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55"/>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55"/>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55"/>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55"/>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55"/>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55"/>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55"/>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55"/>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55"/>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55"/>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55"/>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55"/>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55"/>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55"/>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3" name="Google Shape;2033;p5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2034" name="Google Shape;2034;p55"/>
          <p:cNvSpPr txBox="1"/>
          <p:nvPr>
            <p:ph idx="2" type="title"/>
          </p:nvPr>
        </p:nvSpPr>
        <p:spPr>
          <a:xfrm>
            <a:off x="720000" y="2578825"/>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35" name="Google Shape;2035;p55"/>
          <p:cNvSpPr txBox="1"/>
          <p:nvPr>
            <p:ph idx="1" type="subTitle"/>
          </p:nvPr>
        </p:nvSpPr>
        <p:spPr>
          <a:xfrm>
            <a:off x="720000" y="3030322"/>
            <a:ext cx="23364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36" name="Google Shape;2036;p55"/>
          <p:cNvSpPr txBox="1"/>
          <p:nvPr>
            <p:ph idx="3" type="title"/>
          </p:nvPr>
        </p:nvSpPr>
        <p:spPr>
          <a:xfrm>
            <a:off x="3440775" y="2578825"/>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37" name="Google Shape;2037;p55"/>
          <p:cNvSpPr txBox="1"/>
          <p:nvPr>
            <p:ph idx="4" type="subTitle"/>
          </p:nvPr>
        </p:nvSpPr>
        <p:spPr>
          <a:xfrm>
            <a:off x="3440775" y="3030322"/>
            <a:ext cx="23364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38" name="Google Shape;2038;p55"/>
          <p:cNvSpPr txBox="1"/>
          <p:nvPr>
            <p:ph idx="5" type="title"/>
          </p:nvPr>
        </p:nvSpPr>
        <p:spPr>
          <a:xfrm>
            <a:off x="6087600" y="2578825"/>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39" name="Google Shape;2039;p55"/>
          <p:cNvSpPr txBox="1"/>
          <p:nvPr>
            <p:ph idx="6" type="subTitle"/>
          </p:nvPr>
        </p:nvSpPr>
        <p:spPr>
          <a:xfrm>
            <a:off x="6087600" y="3030322"/>
            <a:ext cx="23364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2040" name="Google Shape;2040;p55"/>
          <p:cNvGrpSpPr/>
          <p:nvPr/>
        </p:nvGrpSpPr>
        <p:grpSpPr>
          <a:xfrm rot="717719">
            <a:off x="-718866" y="1184566"/>
            <a:ext cx="1614861" cy="3146154"/>
            <a:chOff x="5506778" y="238278"/>
            <a:chExt cx="269117" cy="524315"/>
          </a:xfrm>
        </p:grpSpPr>
        <p:sp>
          <p:nvSpPr>
            <p:cNvPr id="2041" name="Google Shape;2041;p55"/>
            <p:cNvSpPr/>
            <p:nvPr/>
          </p:nvSpPr>
          <p:spPr>
            <a:xfrm>
              <a:off x="5591622" y="316449"/>
              <a:ext cx="132652" cy="261300"/>
            </a:xfrm>
            <a:custGeom>
              <a:rect b="b" l="l" r="r" t="t"/>
              <a:pathLst>
                <a:path extrusionOk="0" h="5482" w="2783">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55"/>
            <p:cNvSpPr/>
            <p:nvPr/>
          </p:nvSpPr>
          <p:spPr>
            <a:xfrm>
              <a:off x="5538809" y="310348"/>
              <a:ext cx="203339" cy="376363"/>
            </a:xfrm>
            <a:custGeom>
              <a:rect b="b" l="l" r="r" t="t"/>
              <a:pathLst>
                <a:path extrusionOk="0" h="7896" w="4266">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55"/>
            <p:cNvSpPr/>
            <p:nvPr/>
          </p:nvSpPr>
          <p:spPr>
            <a:xfrm>
              <a:off x="5570649" y="238278"/>
              <a:ext cx="186418" cy="213349"/>
            </a:xfrm>
            <a:custGeom>
              <a:rect b="b" l="l" r="r" t="t"/>
              <a:pathLst>
                <a:path extrusionOk="0" h="4476" w="3911">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55"/>
            <p:cNvSpPr/>
            <p:nvPr/>
          </p:nvSpPr>
          <p:spPr>
            <a:xfrm>
              <a:off x="5506778" y="496622"/>
              <a:ext cx="138705" cy="265971"/>
            </a:xfrm>
            <a:custGeom>
              <a:rect b="b" l="l" r="r" t="t"/>
              <a:pathLst>
                <a:path extrusionOk="0" h="5580" w="291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55"/>
            <p:cNvSpPr/>
            <p:nvPr/>
          </p:nvSpPr>
          <p:spPr>
            <a:xfrm>
              <a:off x="5729136" y="333703"/>
              <a:ext cx="45568" cy="192948"/>
            </a:xfrm>
            <a:custGeom>
              <a:rect b="b" l="l" r="r" t="t"/>
              <a:pathLst>
                <a:path extrusionOk="0" h="4048" w="956">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55"/>
            <p:cNvSpPr/>
            <p:nvPr/>
          </p:nvSpPr>
          <p:spPr>
            <a:xfrm>
              <a:off x="5656780" y="269737"/>
              <a:ext cx="78933" cy="53385"/>
            </a:xfrm>
            <a:custGeom>
              <a:rect b="b" l="l" r="r" t="t"/>
              <a:pathLst>
                <a:path extrusionOk="0" h="1120" w="1656">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55"/>
            <p:cNvSpPr/>
            <p:nvPr/>
          </p:nvSpPr>
          <p:spPr>
            <a:xfrm>
              <a:off x="5636761" y="392808"/>
              <a:ext cx="59248" cy="139134"/>
            </a:xfrm>
            <a:custGeom>
              <a:rect b="b" l="l" r="r" t="t"/>
              <a:pathLst>
                <a:path extrusionOk="0" h="2919" w="1243">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55"/>
            <p:cNvSpPr/>
            <p:nvPr/>
          </p:nvSpPr>
          <p:spPr>
            <a:xfrm>
              <a:off x="5568028" y="558635"/>
              <a:ext cx="45091" cy="75311"/>
            </a:xfrm>
            <a:custGeom>
              <a:rect b="b" l="l" r="r" t="t"/>
              <a:pathLst>
                <a:path extrusionOk="0" h="1580" w="946">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55"/>
            <p:cNvSpPr/>
            <p:nvPr/>
          </p:nvSpPr>
          <p:spPr>
            <a:xfrm>
              <a:off x="5560687" y="668026"/>
              <a:ext cx="78361" cy="52003"/>
            </a:xfrm>
            <a:custGeom>
              <a:rect b="b" l="l" r="r" t="t"/>
              <a:pathLst>
                <a:path extrusionOk="0" h="1091" w="1644">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55"/>
            <p:cNvSpPr/>
            <p:nvPr/>
          </p:nvSpPr>
          <p:spPr>
            <a:xfrm>
              <a:off x="5692291" y="368261"/>
              <a:ext cx="4576" cy="5672"/>
            </a:xfrm>
            <a:custGeom>
              <a:rect b="b" l="l" r="r" t="t"/>
              <a:pathLst>
                <a:path extrusionOk="0" h="119" w="96">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55"/>
            <p:cNvSpPr/>
            <p:nvPr/>
          </p:nvSpPr>
          <p:spPr>
            <a:xfrm>
              <a:off x="5689288" y="338661"/>
              <a:ext cx="11869" cy="10391"/>
            </a:xfrm>
            <a:custGeom>
              <a:rect b="b" l="l" r="r" t="t"/>
              <a:pathLst>
                <a:path extrusionOk="0" h="218" w="249">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55"/>
            <p:cNvSpPr/>
            <p:nvPr/>
          </p:nvSpPr>
          <p:spPr>
            <a:xfrm>
              <a:off x="5732186" y="345667"/>
              <a:ext cx="6530" cy="5005"/>
            </a:xfrm>
            <a:custGeom>
              <a:rect b="b" l="l" r="r" t="t"/>
              <a:pathLst>
                <a:path extrusionOk="0" h="105" w="137">
                  <a:moveTo>
                    <a:pt x="68" y="0"/>
                  </a:moveTo>
                  <a:cubicBezTo>
                    <a:pt x="0" y="0"/>
                    <a:pt x="0" y="105"/>
                    <a:pt x="68" y="105"/>
                  </a:cubicBezTo>
                  <a:cubicBezTo>
                    <a:pt x="136" y="105"/>
                    <a:pt x="136"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55"/>
            <p:cNvSpPr/>
            <p:nvPr/>
          </p:nvSpPr>
          <p:spPr>
            <a:xfrm>
              <a:off x="5740956" y="378032"/>
              <a:ext cx="9962" cy="9247"/>
            </a:xfrm>
            <a:custGeom>
              <a:rect b="b" l="l" r="r" t="t"/>
              <a:pathLst>
                <a:path extrusionOk="0" h="194" w="209">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55"/>
            <p:cNvSpPr/>
            <p:nvPr/>
          </p:nvSpPr>
          <p:spPr>
            <a:xfrm>
              <a:off x="5769269" y="313732"/>
              <a:ext cx="5672" cy="7007"/>
            </a:xfrm>
            <a:custGeom>
              <a:rect b="b" l="l" r="r" t="t"/>
              <a:pathLst>
                <a:path extrusionOk="0" h="147" w="119">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55"/>
            <p:cNvSpPr/>
            <p:nvPr/>
          </p:nvSpPr>
          <p:spPr>
            <a:xfrm>
              <a:off x="5768364" y="276315"/>
              <a:ext cx="7531" cy="5815"/>
            </a:xfrm>
            <a:custGeom>
              <a:rect b="b" l="l" r="r" t="t"/>
              <a:pathLst>
                <a:path extrusionOk="0" h="122" w="158">
                  <a:moveTo>
                    <a:pt x="79" y="0"/>
                  </a:moveTo>
                  <a:cubicBezTo>
                    <a:pt x="0" y="0"/>
                    <a:pt x="0" y="122"/>
                    <a:pt x="79" y="122"/>
                  </a:cubicBezTo>
                  <a:cubicBezTo>
                    <a:pt x="79" y="122"/>
                    <a:pt x="79" y="122"/>
                    <a:pt x="80" y="122"/>
                  </a:cubicBezTo>
                  <a:cubicBezTo>
                    <a:pt x="157" y="122"/>
                    <a:pt x="157" y="0"/>
                    <a:pt x="7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55"/>
            <p:cNvSpPr/>
            <p:nvPr/>
          </p:nvSpPr>
          <p:spPr>
            <a:xfrm>
              <a:off x="5663120" y="644289"/>
              <a:ext cx="8532" cy="6768"/>
            </a:xfrm>
            <a:custGeom>
              <a:rect b="b" l="l" r="r" t="t"/>
              <a:pathLst>
                <a:path extrusionOk="0" h="142" w="179">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55"/>
            <p:cNvSpPr/>
            <p:nvPr/>
          </p:nvSpPr>
          <p:spPr>
            <a:xfrm>
              <a:off x="5684187" y="603726"/>
              <a:ext cx="7722" cy="6053"/>
            </a:xfrm>
            <a:custGeom>
              <a:rect b="b" l="l" r="r" t="t"/>
              <a:pathLst>
                <a:path extrusionOk="0" h="127" w="162">
                  <a:moveTo>
                    <a:pt x="82" y="1"/>
                  </a:moveTo>
                  <a:cubicBezTo>
                    <a:pt x="0" y="1"/>
                    <a:pt x="0" y="126"/>
                    <a:pt x="82" y="126"/>
                  </a:cubicBezTo>
                  <a:cubicBezTo>
                    <a:pt x="161" y="126"/>
                    <a:pt x="161" y="1"/>
                    <a:pt x="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55"/>
            <p:cNvSpPr/>
            <p:nvPr/>
          </p:nvSpPr>
          <p:spPr>
            <a:xfrm>
              <a:off x="5703873" y="572886"/>
              <a:ext cx="5148" cy="3051"/>
            </a:xfrm>
            <a:custGeom>
              <a:rect b="b" l="l" r="r" t="t"/>
              <a:pathLst>
                <a:path extrusionOk="0" h="64" w="108">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55"/>
            <p:cNvSpPr/>
            <p:nvPr/>
          </p:nvSpPr>
          <p:spPr>
            <a:xfrm>
              <a:off x="5625131" y="608492"/>
              <a:ext cx="6959" cy="5148"/>
            </a:xfrm>
            <a:custGeom>
              <a:rect b="b" l="l" r="r" t="t"/>
              <a:pathLst>
                <a:path extrusionOk="0" h="108" w="146">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55"/>
            <p:cNvSpPr/>
            <p:nvPr/>
          </p:nvSpPr>
          <p:spPr>
            <a:xfrm>
              <a:off x="5641670" y="586900"/>
              <a:ext cx="6578" cy="5148"/>
            </a:xfrm>
            <a:custGeom>
              <a:rect b="b" l="l" r="r" t="t"/>
              <a:pathLst>
                <a:path extrusionOk="0" h="108" w="138">
                  <a:moveTo>
                    <a:pt x="69" y="1"/>
                  </a:moveTo>
                  <a:cubicBezTo>
                    <a:pt x="1" y="1"/>
                    <a:pt x="0" y="108"/>
                    <a:pt x="69" y="108"/>
                  </a:cubicBezTo>
                  <a:cubicBezTo>
                    <a:pt x="137" y="108"/>
                    <a:pt x="137" y="1"/>
                    <a:pt x="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55"/>
            <p:cNvSpPr/>
            <p:nvPr/>
          </p:nvSpPr>
          <p:spPr>
            <a:xfrm>
              <a:off x="5541478" y="686758"/>
              <a:ext cx="4433" cy="6196"/>
            </a:xfrm>
            <a:custGeom>
              <a:rect b="b" l="l" r="r" t="t"/>
              <a:pathLst>
                <a:path extrusionOk="0" h="130" w="93">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55"/>
            <p:cNvSpPr/>
            <p:nvPr/>
          </p:nvSpPr>
          <p:spPr>
            <a:xfrm>
              <a:off x="5536140" y="651581"/>
              <a:ext cx="6530" cy="5100"/>
            </a:xfrm>
            <a:custGeom>
              <a:rect b="b" l="l" r="r" t="t"/>
              <a:pathLst>
                <a:path extrusionOk="0" h="107" w="137">
                  <a:moveTo>
                    <a:pt x="68" y="1"/>
                  </a:moveTo>
                  <a:cubicBezTo>
                    <a:pt x="0" y="1"/>
                    <a:pt x="0" y="106"/>
                    <a:pt x="68" y="106"/>
                  </a:cubicBezTo>
                  <a:cubicBezTo>
                    <a:pt x="136" y="106"/>
                    <a:pt x="136"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3" name="Google Shape;2063;p55"/>
          <p:cNvGrpSpPr/>
          <p:nvPr/>
        </p:nvGrpSpPr>
        <p:grpSpPr>
          <a:xfrm rot="1186971">
            <a:off x="4731447" y="3991901"/>
            <a:ext cx="1223956" cy="1495805"/>
            <a:chOff x="1562309" y="2509229"/>
            <a:chExt cx="347239" cy="424362"/>
          </a:xfrm>
        </p:grpSpPr>
        <p:sp>
          <p:nvSpPr>
            <p:cNvPr id="2064" name="Google Shape;2064;p55"/>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55"/>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55"/>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55"/>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55"/>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55"/>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55"/>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55"/>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55"/>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55"/>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55"/>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55"/>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55"/>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7" name="Google Shape;2077;p55"/>
          <p:cNvSpPr/>
          <p:nvPr/>
        </p:nvSpPr>
        <p:spPr>
          <a:xfrm>
            <a:off x="1044909" y="28301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55"/>
          <p:cNvSpPr/>
          <p:nvPr/>
        </p:nvSpPr>
        <p:spPr>
          <a:xfrm>
            <a:off x="8933416" y="3909609"/>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55"/>
          <p:cNvSpPr/>
          <p:nvPr/>
        </p:nvSpPr>
        <p:spPr>
          <a:xfrm>
            <a:off x="7274899" y="4674899"/>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55"/>
          <p:cNvSpPr/>
          <p:nvPr/>
        </p:nvSpPr>
        <p:spPr>
          <a:xfrm>
            <a:off x="5457727" y="410178"/>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55"/>
          <p:cNvSpPr/>
          <p:nvPr/>
        </p:nvSpPr>
        <p:spPr>
          <a:xfrm>
            <a:off x="1855762" y="477855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55"/>
          <p:cNvSpPr/>
          <p:nvPr/>
        </p:nvSpPr>
        <p:spPr>
          <a:xfrm>
            <a:off x="316664" y="4473835"/>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55"/>
          <p:cNvSpPr/>
          <p:nvPr/>
        </p:nvSpPr>
        <p:spPr>
          <a:xfrm>
            <a:off x="8683945" y="539133"/>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55"/>
          <p:cNvSpPr/>
          <p:nvPr/>
        </p:nvSpPr>
        <p:spPr>
          <a:xfrm>
            <a:off x="687541" y="4097542"/>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55"/>
          <p:cNvSpPr/>
          <p:nvPr/>
        </p:nvSpPr>
        <p:spPr>
          <a:xfrm>
            <a:off x="8544948" y="2628028"/>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55"/>
          <p:cNvSpPr/>
          <p:nvPr/>
        </p:nvSpPr>
        <p:spPr>
          <a:xfrm>
            <a:off x="518634" y="31065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087" name="Shape 2087"/>
        <p:cNvGrpSpPr/>
        <p:nvPr/>
      </p:nvGrpSpPr>
      <p:grpSpPr>
        <a:xfrm>
          <a:off x="0" y="0"/>
          <a:ext cx="0" cy="0"/>
          <a:chOff x="0" y="0"/>
          <a:chExt cx="0" cy="0"/>
        </a:xfrm>
      </p:grpSpPr>
      <p:grpSp>
        <p:nvGrpSpPr>
          <p:cNvPr id="2088" name="Google Shape;2088;p56"/>
          <p:cNvGrpSpPr/>
          <p:nvPr/>
        </p:nvGrpSpPr>
        <p:grpSpPr>
          <a:xfrm rot="-636634">
            <a:off x="2782458" y="4733640"/>
            <a:ext cx="1135986" cy="503459"/>
            <a:chOff x="4059002" y="793671"/>
            <a:chExt cx="401482" cy="177933"/>
          </a:xfrm>
        </p:grpSpPr>
        <p:sp>
          <p:nvSpPr>
            <p:cNvPr id="2089" name="Google Shape;2089;p56"/>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56"/>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56"/>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56"/>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56"/>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56"/>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56"/>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56"/>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56"/>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56"/>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56"/>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56"/>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56"/>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56"/>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56"/>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56"/>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56"/>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56"/>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56"/>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8" name="Google Shape;2108;p56"/>
          <p:cNvGrpSpPr/>
          <p:nvPr/>
        </p:nvGrpSpPr>
        <p:grpSpPr>
          <a:xfrm rot="994520">
            <a:off x="7019172" y="3889873"/>
            <a:ext cx="1655344" cy="1805327"/>
            <a:chOff x="4518826" y="55435"/>
            <a:chExt cx="440759" cy="480654"/>
          </a:xfrm>
        </p:grpSpPr>
        <p:sp>
          <p:nvSpPr>
            <p:cNvPr id="2109" name="Google Shape;2109;p56"/>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56"/>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56"/>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56"/>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56"/>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56"/>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56"/>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56"/>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56"/>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56"/>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56"/>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56"/>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1" name="Google Shape;2121;p56"/>
          <p:cNvGrpSpPr/>
          <p:nvPr/>
        </p:nvGrpSpPr>
        <p:grpSpPr>
          <a:xfrm rot="1304130">
            <a:off x="19366" y="2353776"/>
            <a:ext cx="648521" cy="818432"/>
            <a:chOff x="4198851" y="-806491"/>
            <a:chExt cx="163967" cy="206914"/>
          </a:xfrm>
        </p:grpSpPr>
        <p:sp>
          <p:nvSpPr>
            <p:cNvPr id="2122" name="Google Shape;2122;p56"/>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56"/>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56"/>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56"/>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56"/>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56"/>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56"/>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56"/>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56"/>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56"/>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2" name="Google Shape;2132;p56"/>
          <p:cNvGrpSpPr/>
          <p:nvPr/>
        </p:nvGrpSpPr>
        <p:grpSpPr>
          <a:xfrm>
            <a:off x="557211" y="4342059"/>
            <a:ext cx="453300" cy="490152"/>
            <a:chOff x="3127056" y="-728177"/>
            <a:chExt cx="193710" cy="209440"/>
          </a:xfrm>
        </p:grpSpPr>
        <p:sp>
          <p:nvSpPr>
            <p:cNvPr id="2133" name="Google Shape;2133;p56"/>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56"/>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56"/>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56"/>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7" name="Google Shape;2137;p56"/>
          <p:cNvGrpSpPr/>
          <p:nvPr/>
        </p:nvGrpSpPr>
        <p:grpSpPr>
          <a:xfrm>
            <a:off x="8073009" y="3876203"/>
            <a:ext cx="640408" cy="564311"/>
            <a:chOff x="2006404" y="4069782"/>
            <a:chExt cx="447431" cy="394237"/>
          </a:xfrm>
        </p:grpSpPr>
        <p:sp>
          <p:nvSpPr>
            <p:cNvPr id="2138" name="Google Shape;2138;p56"/>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56"/>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56"/>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56"/>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56"/>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56"/>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56"/>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56"/>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56"/>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56"/>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56"/>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56"/>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0" name="Google Shape;2150;p56"/>
          <p:cNvGrpSpPr/>
          <p:nvPr/>
        </p:nvGrpSpPr>
        <p:grpSpPr>
          <a:xfrm flipH="1">
            <a:off x="8423996" y="259956"/>
            <a:ext cx="327104" cy="405072"/>
            <a:chOff x="454479" y="2550746"/>
            <a:chExt cx="94997" cy="117637"/>
          </a:xfrm>
        </p:grpSpPr>
        <p:sp>
          <p:nvSpPr>
            <p:cNvPr id="2151" name="Google Shape;2151;p56"/>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56"/>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56"/>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56"/>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56"/>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56"/>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56"/>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56"/>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9" name="Google Shape;2159;p5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2160" name="Google Shape;2160;p56"/>
          <p:cNvSpPr txBox="1"/>
          <p:nvPr>
            <p:ph idx="2" type="title"/>
          </p:nvPr>
        </p:nvSpPr>
        <p:spPr>
          <a:xfrm>
            <a:off x="2448688" y="1566875"/>
            <a:ext cx="1857600" cy="44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61" name="Google Shape;2161;p56"/>
          <p:cNvSpPr txBox="1"/>
          <p:nvPr>
            <p:ph idx="1" type="subTitle"/>
          </p:nvPr>
        </p:nvSpPr>
        <p:spPr>
          <a:xfrm>
            <a:off x="2448738" y="1958550"/>
            <a:ext cx="1857600" cy="56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62" name="Google Shape;2162;p56"/>
          <p:cNvSpPr txBox="1"/>
          <p:nvPr>
            <p:ph idx="3" type="title"/>
          </p:nvPr>
        </p:nvSpPr>
        <p:spPr>
          <a:xfrm>
            <a:off x="6053613" y="1541550"/>
            <a:ext cx="1857600" cy="44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63" name="Google Shape;2163;p56"/>
          <p:cNvSpPr txBox="1"/>
          <p:nvPr>
            <p:ph idx="4" type="subTitle"/>
          </p:nvPr>
        </p:nvSpPr>
        <p:spPr>
          <a:xfrm>
            <a:off x="6053664" y="1933225"/>
            <a:ext cx="1857600" cy="56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64" name="Google Shape;2164;p56"/>
          <p:cNvSpPr txBox="1"/>
          <p:nvPr>
            <p:ph idx="5" type="title"/>
          </p:nvPr>
        </p:nvSpPr>
        <p:spPr>
          <a:xfrm>
            <a:off x="2448723" y="3309267"/>
            <a:ext cx="1857600" cy="44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65" name="Google Shape;2165;p56"/>
          <p:cNvSpPr txBox="1"/>
          <p:nvPr>
            <p:ph idx="6" type="subTitle"/>
          </p:nvPr>
        </p:nvSpPr>
        <p:spPr>
          <a:xfrm>
            <a:off x="2448738" y="3691263"/>
            <a:ext cx="1857600" cy="56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66" name="Google Shape;2166;p56"/>
          <p:cNvSpPr txBox="1"/>
          <p:nvPr>
            <p:ph idx="7" type="title"/>
          </p:nvPr>
        </p:nvSpPr>
        <p:spPr>
          <a:xfrm>
            <a:off x="6053648" y="3309267"/>
            <a:ext cx="1857600" cy="44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67" name="Google Shape;2167;p56"/>
          <p:cNvSpPr txBox="1"/>
          <p:nvPr>
            <p:ph idx="8" type="subTitle"/>
          </p:nvPr>
        </p:nvSpPr>
        <p:spPr>
          <a:xfrm>
            <a:off x="6053660" y="3691263"/>
            <a:ext cx="1857600" cy="56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68" name="Google Shape;2168;p56"/>
          <p:cNvSpPr/>
          <p:nvPr/>
        </p:nvSpPr>
        <p:spPr>
          <a:xfrm>
            <a:off x="1599325" y="4679696"/>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56"/>
          <p:cNvSpPr/>
          <p:nvPr/>
        </p:nvSpPr>
        <p:spPr>
          <a:xfrm>
            <a:off x="8875168" y="4129630"/>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56"/>
          <p:cNvSpPr/>
          <p:nvPr/>
        </p:nvSpPr>
        <p:spPr>
          <a:xfrm>
            <a:off x="364241" y="988013"/>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56"/>
          <p:cNvSpPr/>
          <p:nvPr/>
        </p:nvSpPr>
        <p:spPr>
          <a:xfrm>
            <a:off x="7790486" y="482162"/>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56"/>
          <p:cNvSpPr/>
          <p:nvPr/>
        </p:nvSpPr>
        <p:spPr>
          <a:xfrm>
            <a:off x="263259" y="3755671"/>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56"/>
          <p:cNvSpPr/>
          <p:nvPr/>
        </p:nvSpPr>
        <p:spPr>
          <a:xfrm>
            <a:off x="2745827" y="4727622"/>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56"/>
          <p:cNvSpPr/>
          <p:nvPr/>
        </p:nvSpPr>
        <p:spPr>
          <a:xfrm>
            <a:off x="4941102" y="4633353"/>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56"/>
          <p:cNvSpPr/>
          <p:nvPr/>
        </p:nvSpPr>
        <p:spPr>
          <a:xfrm>
            <a:off x="8423998" y="8870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56"/>
          <p:cNvSpPr/>
          <p:nvPr/>
        </p:nvSpPr>
        <p:spPr>
          <a:xfrm>
            <a:off x="7144350" y="45674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56"/>
          <p:cNvSpPr/>
          <p:nvPr/>
        </p:nvSpPr>
        <p:spPr>
          <a:xfrm>
            <a:off x="492508" y="23942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56"/>
          <p:cNvSpPr/>
          <p:nvPr/>
        </p:nvSpPr>
        <p:spPr>
          <a:xfrm>
            <a:off x="1624388" y="221212"/>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179" name="Shape 2179"/>
        <p:cNvGrpSpPr/>
        <p:nvPr/>
      </p:nvGrpSpPr>
      <p:grpSpPr>
        <a:xfrm>
          <a:off x="0" y="0"/>
          <a:ext cx="0" cy="0"/>
          <a:chOff x="0" y="0"/>
          <a:chExt cx="0" cy="0"/>
        </a:xfrm>
      </p:grpSpPr>
      <p:grpSp>
        <p:nvGrpSpPr>
          <p:cNvPr id="2180" name="Google Shape;2180;p57"/>
          <p:cNvGrpSpPr/>
          <p:nvPr/>
        </p:nvGrpSpPr>
        <p:grpSpPr>
          <a:xfrm>
            <a:off x="6000201" y="1530459"/>
            <a:ext cx="1375696" cy="1657412"/>
            <a:chOff x="5234039" y="-267543"/>
            <a:chExt cx="313064" cy="377173"/>
          </a:xfrm>
        </p:grpSpPr>
        <p:sp>
          <p:nvSpPr>
            <p:cNvPr id="2181" name="Google Shape;2181;p57"/>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57"/>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57"/>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57"/>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57"/>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57"/>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57"/>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57"/>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57"/>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57"/>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57"/>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57"/>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57"/>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57"/>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57"/>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57"/>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57"/>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57"/>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57"/>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0" name="Google Shape;2200;p57"/>
          <p:cNvGrpSpPr/>
          <p:nvPr/>
        </p:nvGrpSpPr>
        <p:grpSpPr>
          <a:xfrm rot="10800000">
            <a:off x="1397704" y="-1712114"/>
            <a:ext cx="9393624" cy="8567727"/>
            <a:chOff x="-2537947" y="-2336543"/>
            <a:chExt cx="4759398" cy="4340947"/>
          </a:xfrm>
        </p:grpSpPr>
        <p:sp>
          <p:nvSpPr>
            <p:cNvPr id="2201" name="Google Shape;2201;p57"/>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57"/>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57"/>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57"/>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57"/>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6" name="Google Shape;2206;p57"/>
          <p:cNvGrpSpPr/>
          <p:nvPr/>
        </p:nvGrpSpPr>
        <p:grpSpPr>
          <a:xfrm>
            <a:off x="4336947" y="4506435"/>
            <a:ext cx="978443" cy="862118"/>
            <a:chOff x="2006404" y="4069782"/>
            <a:chExt cx="447431" cy="394237"/>
          </a:xfrm>
        </p:grpSpPr>
        <p:sp>
          <p:nvSpPr>
            <p:cNvPr id="2207" name="Google Shape;2207;p57"/>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57"/>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57"/>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57"/>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57"/>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57"/>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57"/>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57"/>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57"/>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57"/>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57"/>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57"/>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9" name="Google Shape;2219;p57"/>
          <p:cNvGrpSpPr/>
          <p:nvPr/>
        </p:nvGrpSpPr>
        <p:grpSpPr>
          <a:xfrm>
            <a:off x="904386" y="4344966"/>
            <a:ext cx="493309" cy="447658"/>
            <a:chOff x="3227772" y="-134367"/>
            <a:chExt cx="166828" cy="151384"/>
          </a:xfrm>
        </p:grpSpPr>
        <p:sp>
          <p:nvSpPr>
            <p:cNvPr id="2220" name="Google Shape;2220;p57"/>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57"/>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57"/>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57"/>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57"/>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57"/>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57"/>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57"/>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8" name="Google Shape;2228;p57"/>
          <p:cNvGrpSpPr/>
          <p:nvPr/>
        </p:nvGrpSpPr>
        <p:grpSpPr>
          <a:xfrm>
            <a:off x="458002" y="4344975"/>
            <a:ext cx="597042" cy="604535"/>
            <a:chOff x="3063709" y="-107293"/>
            <a:chExt cx="201908" cy="204435"/>
          </a:xfrm>
        </p:grpSpPr>
        <p:sp>
          <p:nvSpPr>
            <p:cNvPr id="2229" name="Google Shape;2229;p57"/>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57"/>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57"/>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57"/>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57"/>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57"/>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57"/>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57"/>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57"/>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57"/>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57"/>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57"/>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1" name="Google Shape;2241;p57"/>
          <p:cNvGrpSpPr/>
          <p:nvPr/>
        </p:nvGrpSpPr>
        <p:grpSpPr>
          <a:xfrm>
            <a:off x="8306881" y="4099269"/>
            <a:ext cx="516905" cy="652296"/>
            <a:chOff x="4198851" y="-806491"/>
            <a:chExt cx="163967" cy="206914"/>
          </a:xfrm>
        </p:grpSpPr>
        <p:sp>
          <p:nvSpPr>
            <p:cNvPr id="2242" name="Google Shape;2242;p57"/>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57"/>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57"/>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57"/>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57"/>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57"/>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57"/>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57"/>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57"/>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57"/>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2" name="Google Shape;2252;p57"/>
          <p:cNvGrpSpPr/>
          <p:nvPr/>
        </p:nvGrpSpPr>
        <p:grpSpPr>
          <a:xfrm rot="-127364">
            <a:off x="2561849" y="4605179"/>
            <a:ext cx="1432527" cy="317899"/>
            <a:chOff x="4339891" y="1046343"/>
            <a:chExt cx="651057" cy="144473"/>
          </a:xfrm>
        </p:grpSpPr>
        <p:sp>
          <p:nvSpPr>
            <p:cNvPr id="2253" name="Google Shape;2253;p57"/>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57"/>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57"/>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57"/>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57"/>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57"/>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57"/>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0" name="Google Shape;2260;p5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2261" name="Google Shape;2261;p57"/>
          <p:cNvSpPr txBox="1"/>
          <p:nvPr>
            <p:ph idx="2" type="title"/>
          </p:nvPr>
        </p:nvSpPr>
        <p:spPr>
          <a:xfrm>
            <a:off x="720000" y="1530450"/>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262" name="Google Shape;2262;p57"/>
          <p:cNvSpPr txBox="1"/>
          <p:nvPr>
            <p:ph idx="1" type="subTitle"/>
          </p:nvPr>
        </p:nvSpPr>
        <p:spPr>
          <a:xfrm>
            <a:off x="720000" y="1974100"/>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63" name="Google Shape;2263;p57"/>
          <p:cNvSpPr txBox="1"/>
          <p:nvPr>
            <p:ph idx="3" type="title"/>
          </p:nvPr>
        </p:nvSpPr>
        <p:spPr>
          <a:xfrm>
            <a:off x="3580080" y="1530450"/>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264" name="Google Shape;2264;p57"/>
          <p:cNvSpPr txBox="1"/>
          <p:nvPr>
            <p:ph idx="4" type="subTitle"/>
          </p:nvPr>
        </p:nvSpPr>
        <p:spPr>
          <a:xfrm>
            <a:off x="3580082" y="1974100"/>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65" name="Google Shape;2265;p57"/>
          <p:cNvSpPr txBox="1"/>
          <p:nvPr>
            <p:ph idx="5" type="title"/>
          </p:nvPr>
        </p:nvSpPr>
        <p:spPr>
          <a:xfrm>
            <a:off x="720000" y="3100775"/>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266" name="Google Shape;2266;p57"/>
          <p:cNvSpPr txBox="1"/>
          <p:nvPr>
            <p:ph idx="6" type="subTitle"/>
          </p:nvPr>
        </p:nvSpPr>
        <p:spPr>
          <a:xfrm>
            <a:off x="720000" y="3544425"/>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67" name="Google Shape;2267;p57"/>
          <p:cNvSpPr txBox="1"/>
          <p:nvPr>
            <p:ph idx="7" type="title"/>
          </p:nvPr>
        </p:nvSpPr>
        <p:spPr>
          <a:xfrm>
            <a:off x="3580080" y="3100775"/>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268" name="Google Shape;2268;p57"/>
          <p:cNvSpPr txBox="1"/>
          <p:nvPr>
            <p:ph idx="8" type="subTitle"/>
          </p:nvPr>
        </p:nvSpPr>
        <p:spPr>
          <a:xfrm>
            <a:off x="3580082" y="3544425"/>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69" name="Google Shape;2269;p57"/>
          <p:cNvSpPr txBox="1"/>
          <p:nvPr>
            <p:ph idx="9" type="title"/>
          </p:nvPr>
        </p:nvSpPr>
        <p:spPr>
          <a:xfrm>
            <a:off x="6440142" y="1530450"/>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270" name="Google Shape;2270;p57"/>
          <p:cNvSpPr txBox="1"/>
          <p:nvPr>
            <p:ph idx="13" type="subTitle"/>
          </p:nvPr>
        </p:nvSpPr>
        <p:spPr>
          <a:xfrm>
            <a:off x="6440146" y="1974100"/>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71" name="Google Shape;2271;p57"/>
          <p:cNvSpPr txBox="1"/>
          <p:nvPr>
            <p:ph idx="14" type="title"/>
          </p:nvPr>
        </p:nvSpPr>
        <p:spPr>
          <a:xfrm>
            <a:off x="6440142" y="3100775"/>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272" name="Google Shape;2272;p57"/>
          <p:cNvSpPr txBox="1"/>
          <p:nvPr>
            <p:ph idx="15" type="subTitle"/>
          </p:nvPr>
        </p:nvSpPr>
        <p:spPr>
          <a:xfrm>
            <a:off x="6440146" y="3544425"/>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73" name="Google Shape;2273;p57"/>
          <p:cNvSpPr/>
          <p:nvPr/>
        </p:nvSpPr>
        <p:spPr>
          <a:xfrm>
            <a:off x="8804284" y="6698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57"/>
          <p:cNvSpPr/>
          <p:nvPr/>
        </p:nvSpPr>
        <p:spPr>
          <a:xfrm>
            <a:off x="8254638" y="4671100"/>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57"/>
          <p:cNvSpPr/>
          <p:nvPr/>
        </p:nvSpPr>
        <p:spPr>
          <a:xfrm>
            <a:off x="1948391" y="4671097"/>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57"/>
          <p:cNvSpPr/>
          <p:nvPr/>
        </p:nvSpPr>
        <p:spPr>
          <a:xfrm>
            <a:off x="5560187" y="473166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57"/>
          <p:cNvSpPr/>
          <p:nvPr/>
        </p:nvSpPr>
        <p:spPr>
          <a:xfrm>
            <a:off x="396633" y="75724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57"/>
          <p:cNvSpPr/>
          <p:nvPr/>
        </p:nvSpPr>
        <p:spPr>
          <a:xfrm>
            <a:off x="542241" y="404526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57"/>
          <p:cNvSpPr/>
          <p:nvPr/>
        </p:nvSpPr>
        <p:spPr>
          <a:xfrm>
            <a:off x="8544948" y="3301153"/>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57"/>
          <p:cNvSpPr/>
          <p:nvPr/>
        </p:nvSpPr>
        <p:spPr>
          <a:xfrm>
            <a:off x="5563966" y="362863"/>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281" name="Shape 2281"/>
        <p:cNvGrpSpPr/>
        <p:nvPr/>
      </p:nvGrpSpPr>
      <p:grpSpPr>
        <a:xfrm>
          <a:off x="0" y="0"/>
          <a:ext cx="0" cy="0"/>
          <a:chOff x="0" y="0"/>
          <a:chExt cx="0" cy="0"/>
        </a:xfrm>
      </p:grpSpPr>
      <p:grpSp>
        <p:nvGrpSpPr>
          <p:cNvPr id="2282" name="Google Shape;2282;p58"/>
          <p:cNvGrpSpPr/>
          <p:nvPr/>
        </p:nvGrpSpPr>
        <p:grpSpPr>
          <a:xfrm rot="9284465">
            <a:off x="1088158" y="-2380639"/>
            <a:ext cx="9393665" cy="8567764"/>
            <a:chOff x="-2537947" y="-2336543"/>
            <a:chExt cx="4759398" cy="4340947"/>
          </a:xfrm>
        </p:grpSpPr>
        <p:sp>
          <p:nvSpPr>
            <p:cNvPr id="2283" name="Google Shape;2283;p58"/>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58"/>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58"/>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58"/>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58"/>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8" name="Google Shape;2288;p58"/>
          <p:cNvGrpSpPr/>
          <p:nvPr/>
        </p:nvGrpSpPr>
        <p:grpSpPr>
          <a:xfrm rot="1341893">
            <a:off x="5004060" y="4297882"/>
            <a:ext cx="677104" cy="854456"/>
            <a:chOff x="4198851" y="-806491"/>
            <a:chExt cx="163967" cy="206914"/>
          </a:xfrm>
        </p:grpSpPr>
        <p:sp>
          <p:nvSpPr>
            <p:cNvPr id="2289" name="Google Shape;2289;p58"/>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58"/>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58"/>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58"/>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58"/>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58"/>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58"/>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58"/>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58"/>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58"/>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9" name="Google Shape;2299;p58"/>
          <p:cNvGrpSpPr/>
          <p:nvPr/>
        </p:nvGrpSpPr>
        <p:grpSpPr>
          <a:xfrm>
            <a:off x="1778783" y="4444028"/>
            <a:ext cx="1043387" cy="812926"/>
            <a:chOff x="1551108" y="3780503"/>
            <a:chExt cx="1043387" cy="812926"/>
          </a:xfrm>
        </p:grpSpPr>
        <p:sp>
          <p:nvSpPr>
            <p:cNvPr id="2300" name="Google Shape;2300;p58"/>
            <p:cNvSpPr/>
            <p:nvPr/>
          </p:nvSpPr>
          <p:spPr>
            <a:xfrm>
              <a:off x="2562416" y="3854526"/>
              <a:ext cx="32079" cy="30267"/>
            </a:xfrm>
            <a:custGeom>
              <a:rect b="b" l="l" r="r" t="t"/>
              <a:pathLst>
                <a:path extrusionOk="0" h="635" w="673">
                  <a:moveTo>
                    <a:pt x="265" y="0"/>
                  </a:moveTo>
                  <a:cubicBezTo>
                    <a:pt x="243" y="0"/>
                    <a:pt x="221" y="3"/>
                    <a:pt x="201" y="7"/>
                  </a:cubicBezTo>
                  <a:cubicBezTo>
                    <a:pt x="150" y="19"/>
                    <a:pt x="97" y="45"/>
                    <a:pt x="65" y="90"/>
                  </a:cubicBezTo>
                  <a:cubicBezTo>
                    <a:pt x="39" y="126"/>
                    <a:pt x="21" y="165"/>
                    <a:pt x="12" y="207"/>
                  </a:cubicBezTo>
                  <a:cubicBezTo>
                    <a:pt x="0" y="263"/>
                    <a:pt x="17" y="346"/>
                    <a:pt x="54" y="389"/>
                  </a:cubicBezTo>
                  <a:cubicBezTo>
                    <a:pt x="89" y="430"/>
                    <a:pt x="123" y="472"/>
                    <a:pt x="158" y="514"/>
                  </a:cubicBezTo>
                  <a:cubicBezTo>
                    <a:pt x="215" y="584"/>
                    <a:pt x="293" y="635"/>
                    <a:pt x="383" y="635"/>
                  </a:cubicBezTo>
                  <a:cubicBezTo>
                    <a:pt x="393" y="635"/>
                    <a:pt x="404" y="634"/>
                    <a:pt x="415" y="632"/>
                  </a:cubicBezTo>
                  <a:cubicBezTo>
                    <a:pt x="488" y="622"/>
                    <a:pt x="555" y="591"/>
                    <a:pt x="603" y="531"/>
                  </a:cubicBezTo>
                  <a:cubicBezTo>
                    <a:pt x="649" y="476"/>
                    <a:pt x="672" y="398"/>
                    <a:pt x="665" y="327"/>
                  </a:cubicBezTo>
                  <a:cubicBezTo>
                    <a:pt x="653" y="222"/>
                    <a:pt x="590" y="148"/>
                    <a:pt x="501" y="100"/>
                  </a:cubicBezTo>
                  <a:cubicBezTo>
                    <a:pt x="452" y="73"/>
                    <a:pt x="405" y="47"/>
                    <a:pt x="357" y="21"/>
                  </a:cubicBezTo>
                  <a:cubicBezTo>
                    <a:pt x="330" y="6"/>
                    <a:pt x="297" y="0"/>
                    <a:pt x="26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58"/>
            <p:cNvSpPr/>
            <p:nvPr/>
          </p:nvSpPr>
          <p:spPr>
            <a:xfrm>
              <a:off x="2479336" y="3810484"/>
              <a:ext cx="32937" cy="23880"/>
            </a:xfrm>
            <a:custGeom>
              <a:rect b="b" l="l" r="r" t="t"/>
              <a:pathLst>
                <a:path extrusionOk="0" h="501" w="691">
                  <a:moveTo>
                    <a:pt x="333" y="1"/>
                  </a:moveTo>
                  <a:cubicBezTo>
                    <a:pt x="269" y="1"/>
                    <a:pt x="205" y="28"/>
                    <a:pt x="152" y="92"/>
                  </a:cubicBezTo>
                  <a:cubicBezTo>
                    <a:pt x="0" y="277"/>
                    <a:pt x="176" y="500"/>
                    <a:pt x="360" y="500"/>
                  </a:cubicBezTo>
                  <a:cubicBezTo>
                    <a:pt x="423" y="500"/>
                    <a:pt x="487" y="474"/>
                    <a:pt x="539" y="410"/>
                  </a:cubicBezTo>
                  <a:cubicBezTo>
                    <a:pt x="691" y="225"/>
                    <a:pt x="517" y="1"/>
                    <a:pt x="3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58"/>
            <p:cNvSpPr/>
            <p:nvPr/>
          </p:nvSpPr>
          <p:spPr>
            <a:xfrm>
              <a:off x="2341155" y="3780503"/>
              <a:ext cx="69496" cy="70115"/>
            </a:xfrm>
            <a:custGeom>
              <a:rect b="b" l="l" r="r" t="t"/>
              <a:pathLst>
                <a:path extrusionOk="0" h="1471" w="1458">
                  <a:moveTo>
                    <a:pt x="822" y="0"/>
                  </a:moveTo>
                  <a:cubicBezTo>
                    <a:pt x="692" y="0"/>
                    <a:pt x="540" y="43"/>
                    <a:pt x="451" y="116"/>
                  </a:cubicBezTo>
                  <a:cubicBezTo>
                    <a:pt x="398" y="159"/>
                    <a:pt x="347" y="201"/>
                    <a:pt x="295" y="245"/>
                  </a:cubicBezTo>
                  <a:cubicBezTo>
                    <a:pt x="194" y="316"/>
                    <a:pt x="118" y="409"/>
                    <a:pt x="67" y="522"/>
                  </a:cubicBezTo>
                  <a:cubicBezTo>
                    <a:pt x="18" y="630"/>
                    <a:pt x="0" y="744"/>
                    <a:pt x="12" y="862"/>
                  </a:cubicBezTo>
                  <a:cubicBezTo>
                    <a:pt x="37" y="1040"/>
                    <a:pt x="115" y="1200"/>
                    <a:pt x="256" y="1318"/>
                  </a:cubicBezTo>
                  <a:cubicBezTo>
                    <a:pt x="373" y="1414"/>
                    <a:pt x="532" y="1471"/>
                    <a:pt x="686" y="1471"/>
                  </a:cubicBezTo>
                  <a:cubicBezTo>
                    <a:pt x="707" y="1471"/>
                    <a:pt x="728" y="1469"/>
                    <a:pt x="749" y="1467"/>
                  </a:cubicBezTo>
                  <a:cubicBezTo>
                    <a:pt x="866" y="1456"/>
                    <a:pt x="974" y="1415"/>
                    <a:pt x="1072" y="1347"/>
                  </a:cubicBezTo>
                  <a:cubicBezTo>
                    <a:pt x="1173" y="1276"/>
                    <a:pt x="1248" y="1183"/>
                    <a:pt x="1300" y="1070"/>
                  </a:cubicBezTo>
                  <a:cubicBezTo>
                    <a:pt x="1332" y="1011"/>
                    <a:pt x="1363" y="952"/>
                    <a:pt x="1395" y="894"/>
                  </a:cubicBezTo>
                  <a:cubicBezTo>
                    <a:pt x="1411" y="841"/>
                    <a:pt x="1426" y="789"/>
                    <a:pt x="1442" y="735"/>
                  </a:cubicBezTo>
                  <a:cubicBezTo>
                    <a:pt x="1458" y="653"/>
                    <a:pt x="1454" y="571"/>
                    <a:pt x="1429" y="494"/>
                  </a:cubicBezTo>
                  <a:cubicBezTo>
                    <a:pt x="1399" y="362"/>
                    <a:pt x="1330" y="229"/>
                    <a:pt x="1219" y="145"/>
                  </a:cubicBezTo>
                  <a:cubicBezTo>
                    <a:pt x="1128" y="77"/>
                    <a:pt x="1026" y="31"/>
                    <a:pt x="916" y="9"/>
                  </a:cubicBezTo>
                  <a:cubicBezTo>
                    <a:pt x="887" y="3"/>
                    <a:pt x="855" y="0"/>
                    <a:pt x="82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58"/>
            <p:cNvSpPr/>
            <p:nvPr/>
          </p:nvSpPr>
          <p:spPr>
            <a:xfrm>
              <a:off x="2224423" y="3806814"/>
              <a:ext cx="48237" cy="48618"/>
            </a:xfrm>
            <a:custGeom>
              <a:rect b="b" l="l" r="r" t="t"/>
              <a:pathLst>
                <a:path extrusionOk="0" h="1020" w="1012">
                  <a:moveTo>
                    <a:pt x="541" y="0"/>
                  </a:moveTo>
                  <a:cubicBezTo>
                    <a:pt x="525" y="0"/>
                    <a:pt x="508" y="1"/>
                    <a:pt x="492" y="4"/>
                  </a:cubicBezTo>
                  <a:cubicBezTo>
                    <a:pt x="376" y="20"/>
                    <a:pt x="243" y="71"/>
                    <a:pt x="175" y="172"/>
                  </a:cubicBezTo>
                  <a:cubicBezTo>
                    <a:pt x="153" y="206"/>
                    <a:pt x="131" y="238"/>
                    <a:pt x="111" y="270"/>
                  </a:cubicBezTo>
                  <a:cubicBezTo>
                    <a:pt x="69" y="318"/>
                    <a:pt x="42" y="371"/>
                    <a:pt x="30" y="432"/>
                  </a:cubicBezTo>
                  <a:cubicBezTo>
                    <a:pt x="7" y="486"/>
                    <a:pt x="1" y="546"/>
                    <a:pt x="9" y="605"/>
                  </a:cubicBezTo>
                  <a:cubicBezTo>
                    <a:pt x="20" y="716"/>
                    <a:pt x="82" y="845"/>
                    <a:pt x="174" y="914"/>
                  </a:cubicBezTo>
                  <a:cubicBezTo>
                    <a:pt x="254" y="976"/>
                    <a:pt x="354" y="1019"/>
                    <a:pt x="457" y="1019"/>
                  </a:cubicBezTo>
                  <a:cubicBezTo>
                    <a:pt x="473" y="1019"/>
                    <a:pt x="490" y="1018"/>
                    <a:pt x="506" y="1016"/>
                  </a:cubicBezTo>
                  <a:cubicBezTo>
                    <a:pt x="544" y="1006"/>
                    <a:pt x="582" y="998"/>
                    <a:pt x="620" y="990"/>
                  </a:cubicBezTo>
                  <a:cubicBezTo>
                    <a:pt x="697" y="960"/>
                    <a:pt x="761" y="914"/>
                    <a:pt x="815" y="850"/>
                  </a:cubicBezTo>
                  <a:cubicBezTo>
                    <a:pt x="844" y="824"/>
                    <a:pt x="871" y="795"/>
                    <a:pt x="899" y="768"/>
                  </a:cubicBezTo>
                  <a:cubicBezTo>
                    <a:pt x="942" y="720"/>
                    <a:pt x="969" y="665"/>
                    <a:pt x="982" y="603"/>
                  </a:cubicBezTo>
                  <a:cubicBezTo>
                    <a:pt x="1005" y="546"/>
                    <a:pt x="1011" y="487"/>
                    <a:pt x="1004" y="425"/>
                  </a:cubicBezTo>
                  <a:cubicBezTo>
                    <a:pt x="991" y="311"/>
                    <a:pt x="927" y="179"/>
                    <a:pt x="834" y="108"/>
                  </a:cubicBezTo>
                  <a:cubicBezTo>
                    <a:pt x="751" y="45"/>
                    <a:pt x="647" y="0"/>
                    <a:pt x="54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58"/>
            <p:cNvSpPr/>
            <p:nvPr/>
          </p:nvSpPr>
          <p:spPr>
            <a:xfrm>
              <a:off x="2129761" y="3846566"/>
              <a:ext cx="70211" cy="61964"/>
            </a:xfrm>
            <a:custGeom>
              <a:rect b="b" l="l" r="r" t="t"/>
              <a:pathLst>
                <a:path extrusionOk="0" h="1300" w="1473">
                  <a:moveTo>
                    <a:pt x="818" y="1"/>
                  </a:moveTo>
                  <a:cubicBezTo>
                    <a:pt x="797" y="1"/>
                    <a:pt x="776" y="2"/>
                    <a:pt x="755" y="4"/>
                  </a:cubicBezTo>
                  <a:cubicBezTo>
                    <a:pt x="715" y="9"/>
                    <a:pt x="674" y="12"/>
                    <a:pt x="635" y="20"/>
                  </a:cubicBezTo>
                  <a:cubicBezTo>
                    <a:pt x="582" y="27"/>
                    <a:pt x="515" y="43"/>
                    <a:pt x="463" y="59"/>
                  </a:cubicBezTo>
                  <a:cubicBezTo>
                    <a:pt x="454" y="62"/>
                    <a:pt x="447" y="65"/>
                    <a:pt x="437" y="69"/>
                  </a:cubicBezTo>
                  <a:lnTo>
                    <a:pt x="426" y="73"/>
                  </a:lnTo>
                  <a:cubicBezTo>
                    <a:pt x="344" y="99"/>
                    <a:pt x="275" y="143"/>
                    <a:pt x="219" y="206"/>
                  </a:cubicBezTo>
                  <a:cubicBezTo>
                    <a:pt x="176" y="247"/>
                    <a:pt x="168" y="247"/>
                    <a:pt x="148" y="279"/>
                  </a:cubicBezTo>
                  <a:cubicBezTo>
                    <a:pt x="91" y="342"/>
                    <a:pt x="55" y="414"/>
                    <a:pt x="39" y="494"/>
                  </a:cubicBezTo>
                  <a:cubicBezTo>
                    <a:pt x="9" y="569"/>
                    <a:pt x="1" y="646"/>
                    <a:pt x="11" y="726"/>
                  </a:cubicBezTo>
                  <a:cubicBezTo>
                    <a:pt x="23" y="776"/>
                    <a:pt x="34" y="827"/>
                    <a:pt x="46" y="878"/>
                  </a:cubicBezTo>
                  <a:cubicBezTo>
                    <a:pt x="85" y="981"/>
                    <a:pt x="145" y="1067"/>
                    <a:pt x="231" y="1137"/>
                  </a:cubicBezTo>
                  <a:lnTo>
                    <a:pt x="244" y="1150"/>
                  </a:lnTo>
                  <a:cubicBezTo>
                    <a:pt x="310" y="1207"/>
                    <a:pt x="383" y="1245"/>
                    <a:pt x="467" y="1262"/>
                  </a:cubicBezTo>
                  <a:cubicBezTo>
                    <a:pt x="494" y="1274"/>
                    <a:pt x="522" y="1282"/>
                    <a:pt x="552" y="1287"/>
                  </a:cubicBezTo>
                  <a:cubicBezTo>
                    <a:pt x="603" y="1296"/>
                    <a:pt x="659" y="1300"/>
                    <a:pt x="712" y="1300"/>
                  </a:cubicBezTo>
                  <a:cubicBezTo>
                    <a:pt x="729" y="1300"/>
                    <a:pt x="745" y="1300"/>
                    <a:pt x="761" y="1299"/>
                  </a:cubicBezTo>
                  <a:cubicBezTo>
                    <a:pt x="800" y="1296"/>
                    <a:pt x="841" y="1294"/>
                    <a:pt x="880" y="1290"/>
                  </a:cubicBezTo>
                  <a:cubicBezTo>
                    <a:pt x="966" y="1285"/>
                    <a:pt x="1045" y="1261"/>
                    <a:pt x="1116" y="1215"/>
                  </a:cubicBezTo>
                  <a:cubicBezTo>
                    <a:pt x="1195" y="1181"/>
                    <a:pt x="1263" y="1128"/>
                    <a:pt x="1317" y="1058"/>
                  </a:cubicBezTo>
                  <a:cubicBezTo>
                    <a:pt x="1375" y="991"/>
                    <a:pt x="1415" y="916"/>
                    <a:pt x="1432" y="831"/>
                  </a:cubicBezTo>
                  <a:cubicBezTo>
                    <a:pt x="1463" y="752"/>
                    <a:pt x="1473" y="670"/>
                    <a:pt x="1461" y="585"/>
                  </a:cubicBezTo>
                  <a:cubicBezTo>
                    <a:pt x="1437" y="418"/>
                    <a:pt x="1365" y="251"/>
                    <a:pt x="1228" y="147"/>
                  </a:cubicBezTo>
                  <a:cubicBezTo>
                    <a:pt x="1179" y="117"/>
                    <a:pt x="1129" y="86"/>
                    <a:pt x="1080" y="56"/>
                  </a:cubicBezTo>
                  <a:cubicBezTo>
                    <a:pt x="996" y="19"/>
                    <a:pt x="908" y="1"/>
                    <a:pt x="8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58"/>
            <p:cNvSpPr/>
            <p:nvPr/>
          </p:nvSpPr>
          <p:spPr>
            <a:xfrm>
              <a:off x="2020084" y="3922163"/>
              <a:ext cx="65158" cy="65396"/>
            </a:xfrm>
            <a:custGeom>
              <a:rect b="b" l="l" r="r" t="t"/>
              <a:pathLst>
                <a:path extrusionOk="0" h="1372" w="1367">
                  <a:moveTo>
                    <a:pt x="744" y="1"/>
                  </a:moveTo>
                  <a:cubicBezTo>
                    <a:pt x="697" y="1"/>
                    <a:pt x="651" y="8"/>
                    <a:pt x="606" y="23"/>
                  </a:cubicBezTo>
                  <a:cubicBezTo>
                    <a:pt x="525" y="34"/>
                    <a:pt x="454" y="65"/>
                    <a:pt x="388" y="115"/>
                  </a:cubicBezTo>
                  <a:lnTo>
                    <a:pt x="321" y="173"/>
                  </a:lnTo>
                  <a:cubicBezTo>
                    <a:pt x="313" y="181"/>
                    <a:pt x="302" y="190"/>
                    <a:pt x="293" y="199"/>
                  </a:cubicBezTo>
                  <a:cubicBezTo>
                    <a:pt x="189" y="290"/>
                    <a:pt x="117" y="348"/>
                    <a:pt x="64" y="479"/>
                  </a:cubicBezTo>
                  <a:lnTo>
                    <a:pt x="17" y="636"/>
                  </a:lnTo>
                  <a:cubicBezTo>
                    <a:pt x="1" y="719"/>
                    <a:pt x="5" y="798"/>
                    <a:pt x="30" y="877"/>
                  </a:cubicBezTo>
                  <a:cubicBezTo>
                    <a:pt x="34" y="932"/>
                    <a:pt x="54" y="984"/>
                    <a:pt x="86" y="1029"/>
                  </a:cubicBezTo>
                  <a:cubicBezTo>
                    <a:pt x="119" y="1107"/>
                    <a:pt x="172" y="1173"/>
                    <a:pt x="241" y="1227"/>
                  </a:cubicBezTo>
                  <a:cubicBezTo>
                    <a:pt x="290" y="1256"/>
                    <a:pt x="339" y="1286"/>
                    <a:pt x="386" y="1316"/>
                  </a:cubicBezTo>
                  <a:lnTo>
                    <a:pt x="543" y="1363"/>
                  </a:lnTo>
                  <a:cubicBezTo>
                    <a:pt x="575" y="1369"/>
                    <a:pt x="608" y="1372"/>
                    <a:pt x="639" y="1372"/>
                  </a:cubicBezTo>
                  <a:cubicBezTo>
                    <a:pt x="688" y="1372"/>
                    <a:pt x="736" y="1365"/>
                    <a:pt x="784" y="1350"/>
                  </a:cubicBezTo>
                  <a:cubicBezTo>
                    <a:pt x="866" y="1339"/>
                    <a:pt x="941" y="1307"/>
                    <a:pt x="1009" y="1256"/>
                  </a:cubicBezTo>
                  <a:cubicBezTo>
                    <a:pt x="1127" y="1177"/>
                    <a:pt x="1170" y="1095"/>
                    <a:pt x="1240" y="975"/>
                  </a:cubicBezTo>
                  <a:cubicBezTo>
                    <a:pt x="1247" y="965"/>
                    <a:pt x="1253" y="953"/>
                    <a:pt x="1260" y="943"/>
                  </a:cubicBezTo>
                  <a:cubicBezTo>
                    <a:pt x="1274" y="918"/>
                    <a:pt x="1290" y="892"/>
                    <a:pt x="1304" y="867"/>
                  </a:cubicBezTo>
                  <a:cubicBezTo>
                    <a:pt x="1320" y="816"/>
                    <a:pt x="1335" y="765"/>
                    <a:pt x="1350" y="714"/>
                  </a:cubicBezTo>
                  <a:cubicBezTo>
                    <a:pt x="1366" y="634"/>
                    <a:pt x="1362" y="556"/>
                    <a:pt x="1337" y="480"/>
                  </a:cubicBezTo>
                  <a:cubicBezTo>
                    <a:pt x="1332" y="426"/>
                    <a:pt x="1314" y="377"/>
                    <a:pt x="1282" y="333"/>
                  </a:cubicBezTo>
                  <a:cubicBezTo>
                    <a:pt x="1249" y="257"/>
                    <a:pt x="1200" y="193"/>
                    <a:pt x="1133" y="142"/>
                  </a:cubicBezTo>
                  <a:cubicBezTo>
                    <a:pt x="1086" y="113"/>
                    <a:pt x="1039" y="84"/>
                    <a:pt x="993" y="55"/>
                  </a:cubicBezTo>
                  <a:cubicBezTo>
                    <a:pt x="942" y="39"/>
                    <a:pt x="891" y="26"/>
                    <a:pt x="840" y="10"/>
                  </a:cubicBezTo>
                  <a:cubicBezTo>
                    <a:pt x="807" y="4"/>
                    <a:pt x="776" y="1"/>
                    <a:pt x="7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58"/>
            <p:cNvSpPr/>
            <p:nvPr/>
          </p:nvSpPr>
          <p:spPr>
            <a:xfrm>
              <a:off x="1911121" y="4075072"/>
              <a:ext cx="58056" cy="58628"/>
            </a:xfrm>
            <a:custGeom>
              <a:rect b="b" l="l" r="r" t="t"/>
              <a:pathLst>
                <a:path extrusionOk="0" h="1230" w="1218">
                  <a:moveTo>
                    <a:pt x="693" y="0"/>
                  </a:moveTo>
                  <a:cubicBezTo>
                    <a:pt x="652" y="0"/>
                    <a:pt x="613" y="6"/>
                    <a:pt x="573" y="18"/>
                  </a:cubicBezTo>
                  <a:cubicBezTo>
                    <a:pt x="505" y="27"/>
                    <a:pt x="443" y="54"/>
                    <a:pt x="388" y="96"/>
                  </a:cubicBezTo>
                  <a:cubicBezTo>
                    <a:pt x="367" y="110"/>
                    <a:pt x="348" y="125"/>
                    <a:pt x="327" y="138"/>
                  </a:cubicBezTo>
                  <a:cubicBezTo>
                    <a:pt x="327" y="138"/>
                    <a:pt x="325" y="138"/>
                    <a:pt x="325" y="139"/>
                  </a:cubicBezTo>
                  <a:cubicBezTo>
                    <a:pt x="255" y="170"/>
                    <a:pt x="194" y="216"/>
                    <a:pt x="147" y="280"/>
                  </a:cubicBezTo>
                  <a:cubicBezTo>
                    <a:pt x="145" y="283"/>
                    <a:pt x="142" y="286"/>
                    <a:pt x="139" y="289"/>
                  </a:cubicBezTo>
                  <a:cubicBezTo>
                    <a:pt x="86" y="348"/>
                    <a:pt x="52" y="416"/>
                    <a:pt x="36" y="492"/>
                  </a:cubicBezTo>
                  <a:cubicBezTo>
                    <a:pt x="9" y="561"/>
                    <a:pt x="1" y="635"/>
                    <a:pt x="10" y="711"/>
                  </a:cubicBezTo>
                  <a:cubicBezTo>
                    <a:pt x="15" y="786"/>
                    <a:pt x="37" y="858"/>
                    <a:pt x="77" y="920"/>
                  </a:cubicBezTo>
                  <a:cubicBezTo>
                    <a:pt x="107" y="991"/>
                    <a:pt x="152" y="1051"/>
                    <a:pt x="217" y="1099"/>
                  </a:cubicBezTo>
                  <a:cubicBezTo>
                    <a:pt x="318" y="1175"/>
                    <a:pt x="443" y="1230"/>
                    <a:pt x="573" y="1230"/>
                  </a:cubicBezTo>
                  <a:cubicBezTo>
                    <a:pt x="594" y="1230"/>
                    <a:pt x="616" y="1228"/>
                    <a:pt x="637" y="1225"/>
                  </a:cubicBezTo>
                  <a:cubicBezTo>
                    <a:pt x="785" y="1204"/>
                    <a:pt x="931" y="1140"/>
                    <a:pt x="1024" y="1018"/>
                  </a:cubicBezTo>
                  <a:cubicBezTo>
                    <a:pt x="1027" y="1015"/>
                    <a:pt x="1030" y="1012"/>
                    <a:pt x="1032" y="1007"/>
                  </a:cubicBezTo>
                  <a:cubicBezTo>
                    <a:pt x="1060" y="964"/>
                    <a:pt x="1086" y="920"/>
                    <a:pt x="1113" y="876"/>
                  </a:cubicBezTo>
                  <a:cubicBezTo>
                    <a:pt x="1130" y="842"/>
                    <a:pt x="1142" y="806"/>
                    <a:pt x="1150" y="770"/>
                  </a:cubicBezTo>
                  <a:lnTo>
                    <a:pt x="1166" y="734"/>
                  </a:lnTo>
                  <a:cubicBezTo>
                    <a:pt x="1178" y="691"/>
                    <a:pt x="1192" y="648"/>
                    <a:pt x="1203" y="604"/>
                  </a:cubicBezTo>
                  <a:cubicBezTo>
                    <a:pt x="1217" y="536"/>
                    <a:pt x="1213" y="471"/>
                    <a:pt x="1193" y="405"/>
                  </a:cubicBezTo>
                  <a:cubicBezTo>
                    <a:pt x="1188" y="360"/>
                    <a:pt x="1173" y="317"/>
                    <a:pt x="1147" y="282"/>
                  </a:cubicBezTo>
                  <a:cubicBezTo>
                    <a:pt x="1120" y="217"/>
                    <a:pt x="1078" y="163"/>
                    <a:pt x="1020" y="120"/>
                  </a:cubicBezTo>
                  <a:cubicBezTo>
                    <a:pt x="982" y="94"/>
                    <a:pt x="941" y="69"/>
                    <a:pt x="901" y="46"/>
                  </a:cubicBezTo>
                  <a:cubicBezTo>
                    <a:pt x="858" y="33"/>
                    <a:pt x="815" y="20"/>
                    <a:pt x="772" y="8"/>
                  </a:cubicBezTo>
                  <a:cubicBezTo>
                    <a:pt x="745" y="3"/>
                    <a:pt x="719" y="0"/>
                    <a:pt x="69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58"/>
            <p:cNvSpPr/>
            <p:nvPr/>
          </p:nvSpPr>
          <p:spPr>
            <a:xfrm>
              <a:off x="1789719" y="4187943"/>
              <a:ext cx="115969" cy="83795"/>
            </a:xfrm>
            <a:custGeom>
              <a:rect b="b" l="l" r="r" t="t"/>
              <a:pathLst>
                <a:path extrusionOk="0" h="1758" w="2433">
                  <a:moveTo>
                    <a:pt x="1171" y="0"/>
                  </a:moveTo>
                  <a:cubicBezTo>
                    <a:pt x="948" y="0"/>
                    <a:pt x="721" y="94"/>
                    <a:pt x="536" y="320"/>
                  </a:cubicBezTo>
                  <a:cubicBezTo>
                    <a:pt x="0" y="971"/>
                    <a:pt x="615" y="1758"/>
                    <a:pt x="1262" y="1758"/>
                  </a:cubicBezTo>
                  <a:cubicBezTo>
                    <a:pt x="1485" y="1758"/>
                    <a:pt x="1712" y="1664"/>
                    <a:pt x="1898" y="1439"/>
                  </a:cubicBezTo>
                  <a:cubicBezTo>
                    <a:pt x="2433" y="787"/>
                    <a:pt x="1818" y="0"/>
                    <a:pt x="1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58"/>
            <p:cNvSpPr/>
            <p:nvPr/>
          </p:nvSpPr>
          <p:spPr>
            <a:xfrm>
              <a:off x="1686715" y="4293330"/>
              <a:ext cx="39324" cy="38084"/>
            </a:xfrm>
            <a:custGeom>
              <a:rect b="b" l="l" r="r" t="t"/>
              <a:pathLst>
                <a:path extrusionOk="0" h="799" w="825">
                  <a:moveTo>
                    <a:pt x="420" y="0"/>
                  </a:moveTo>
                  <a:cubicBezTo>
                    <a:pt x="390" y="0"/>
                    <a:pt x="360" y="5"/>
                    <a:pt x="332" y="14"/>
                  </a:cubicBezTo>
                  <a:cubicBezTo>
                    <a:pt x="279" y="22"/>
                    <a:pt x="232" y="42"/>
                    <a:pt x="190" y="75"/>
                  </a:cubicBezTo>
                  <a:cubicBezTo>
                    <a:pt x="136" y="106"/>
                    <a:pt x="85" y="159"/>
                    <a:pt x="62" y="217"/>
                  </a:cubicBezTo>
                  <a:cubicBezTo>
                    <a:pt x="23" y="317"/>
                    <a:pt x="1" y="436"/>
                    <a:pt x="45" y="540"/>
                  </a:cubicBezTo>
                  <a:cubicBezTo>
                    <a:pt x="72" y="605"/>
                    <a:pt x="113" y="663"/>
                    <a:pt x="166" y="710"/>
                  </a:cubicBezTo>
                  <a:cubicBezTo>
                    <a:pt x="231" y="770"/>
                    <a:pt x="322" y="796"/>
                    <a:pt x="408" y="798"/>
                  </a:cubicBezTo>
                  <a:cubicBezTo>
                    <a:pt x="414" y="798"/>
                    <a:pt x="419" y="798"/>
                    <a:pt x="425" y="798"/>
                  </a:cubicBezTo>
                  <a:cubicBezTo>
                    <a:pt x="503" y="798"/>
                    <a:pt x="588" y="778"/>
                    <a:pt x="651" y="729"/>
                  </a:cubicBezTo>
                  <a:cubicBezTo>
                    <a:pt x="709" y="684"/>
                    <a:pt x="755" y="629"/>
                    <a:pt x="786" y="563"/>
                  </a:cubicBezTo>
                  <a:cubicBezTo>
                    <a:pt x="824" y="487"/>
                    <a:pt x="825" y="394"/>
                    <a:pt x="807" y="312"/>
                  </a:cubicBezTo>
                  <a:cubicBezTo>
                    <a:pt x="787" y="228"/>
                    <a:pt x="744" y="145"/>
                    <a:pt x="675" y="92"/>
                  </a:cubicBezTo>
                  <a:cubicBezTo>
                    <a:pt x="619" y="49"/>
                    <a:pt x="553" y="21"/>
                    <a:pt x="484" y="6"/>
                  </a:cubicBezTo>
                  <a:cubicBezTo>
                    <a:pt x="462" y="2"/>
                    <a:pt x="441" y="0"/>
                    <a:pt x="4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58"/>
            <p:cNvSpPr/>
            <p:nvPr/>
          </p:nvSpPr>
          <p:spPr>
            <a:xfrm>
              <a:off x="1570603" y="4297334"/>
              <a:ext cx="55387" cy="39991"/>
            </a:xfrm>
            <a:custGeom>
              <a:rect b="b" l="l" r="r" t="t"/>
              <a:pathLst>
                <a:path extrusionOk="0" h="839" w="1162">
                  <a:moveTo>
                    <a:pt x="559" y="1"/>
                  </a:moveTo>
                  <a:cubicBezTo>
                    <a:pt x="452" y="1"/>
                    <a:pt x="344" y="45"/>
                    <a:pt x="255" y="153"/>
                  </a:cubicBezTo>
                  <a:cubicBezTo>
                    <a:pt x="1" y="463"/>
                    <a:pt x="295" y="839"/>
                    <a:pt x="603" y="839"/>
                  </a:cubicBezTo>
                  <a:cubicBezTo>
                    <a:pt x="709" y="839"/>
                    <a:pt x="817" y="794"/>
                    <a:pt x="905" y="687"/>
                  </a:cubicBezTo>
                  <a:cubicBezTo>
                    <a:pt x="1162" y="376"/>
                    <a:pt x="868" y="1"/>
                    <a:pt x="55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58"/>
            <p:cNvSpPr/>
            <p:nvPr/>
          </p:nvSpPr>
          <p:spPr>
            <a:xfrm>
              <a:off x="2488106" y="3912487"/>
              <a:ext cx="47903" cy="34605"/>
            </a:xfrm>
            <a:custGeom>
              <a:rect b="b" l="l" r="r" t="t"/>
              <a:pathLst>
                <a:path extrusionOk="0" h="726" w="1005">
                  <a:moveTo>
                    <a:pt x="483" y="0"/>
                  </a:moveTo>
                  <a:cubicBezTo>
                    <a:pt x="391" y="0"/>
                    <a:pt x="298" y="39"/>
                    <a:pt x="221" y="131"/>
                  </a:cubicBezTo>
                  <a:cubicBezTo>
                    <a:pt x="0" y="400"/>
                    <a:pt x="255" y="726"/>
                    <a:pt x="522" y="726"/>
                  </a:cubicBezTo>
                  <a:cubicBezTo>
                    <a:pt x="614" y="726"/>
                    <a:pt x="708" y="687"/>
                    <a:pt x="784" y="594"/>
                  </a:cubicBezTo>
                  <a:cubicBezTo>
                    <a:pt x="1005" y="326"/>
                    <a:pt x="751" y="0"/>
                    <a:pt x="4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58"/>
            <p:cNvSpPr/>
            <p:nvPr/>
          </p:nvSpPr>
          <p:spPr>
            <a:xfrm>
              <a:off x="2382814" y="3900380"/>
              <a:ext cx="74500" cy="53814"/>
            </a:xfrm>
            <a:custGeom>
              <a:rect b="b" l="l" r="r" t="t"/>
              <a:pathLst>
                <a:path extrusionOk="0" h="1129" w="1563">
                  <a:moveTo>
                    <a:pt x="753" y="0"/>
                  </a:moveTo>
                  <a:cubicBezTo>
                    <a:pt x="609" y="0"/>
                    <a:pt x="464" y="61"/>
                    <a:pt x="345" y="205"/>
                  </a:cubicBezTo>
                  <a:cubicBezTo>
                    <a:pt x="1" y="623"/>
                    <a:pt x="395" y="1129"/>
                    <a:pt x="811" y="1129"/>
                  </a:cubicBezTo>
                  <a:cubicBezTo>
                    <a:pt x="954" y="1129"/>
                    <a:pt x="1100" y="1068"/>
                    <a:pt x="1219" y="924"/>
                  </a:cubicBezTo>
                  <a:cubicBezTo>
                    <a:pt x="1562" y="506"/>
                    <a:pt x="1168" y="0"/>
                    <a:pt x="7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58"/>
            <p:cNvSpPr/>
            <p:nvPr/>
          </p:nvSpPr>
          <p:spPr>
            <a:xfrm>
              <a:off x="2293156" y="3929980"/>
              <a:ext cx="51669" cy="37322"/>
            </a:xfrm>
            <a:custGeom>
              <a:rect b="b" l="l" r="r" t="t"/>
              <a:pathLst>
                <a:path extrusionOk="0" h="783" w="1084">
                  <a:moveTo>
                    <a:pt x="521" y="0"/>
                  </a:moveTo>
                  <a:cubicBezTo>
                    <a:pt x="422" y="0"/>
                    <a:pt x="321" y="42"/>
                    <a:pt x="239" y="141"/>
                  </a:cubicBezTo>
                  <a:cubicBezTo>
                    <a:pt x="1" y="432"/>
                    <a:pt x="274" y="783"/>
                    <a:pt x="562" y="783"/>
                  </a:cubicBezTo>
                  <a:cubicBezTo>
                    <a:pt x="661" y="783"/>
                    <a:pt x="762" y="741"/>
                    <a:pt x="845" y="641"/>
                  </a:cubicBezTo>
                  <a:cubicBezTo>
                    <a:pt x="1083" y="350"/>
                    <a:pt x="809" y="0"/>
                    <a:pt x="52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58"/>
            <p:cNvSpPr/>
            <p:nvPr/>
          </p:nvSpPr>
          <p:spPr>
            <a:xfrm>
              <a:off x="2168417" y="3984604"/>
              <a:ext cx="60106" cy="43423"/>
            </a:xfrm>
            <a:custGeom>
              <a:rect b="b" l="l" r="r" t="t"/>
              <a:pathLst>
                <a:path extrusionOk="0" h="911" w="1261">
                  <a:moveTo>
                    <a:pt x="608" y="0"/>
                  </a:moveTo>
                  <a:cubicBezTo>
                    <a:pt x="492" y="0"/>
                    <a:pt x="374" y="49"/>
                    <a:pt x="279" y="166"/>
                  </a:cubicBezTo>
                  <a:cubicBezTo>
                    <a:pt x="0" y="503"/>
                    <a:pt x="318" y="911"/>
                    <a:pt x="653" y="911"/>
                  </a:cubicBezTo>
                  <a:cubicBezTo>
                    <a:pt x="769" y="911"/>
                    <a:pt x="887" y="862"/>
                    <a:pt x="983" y="745"/>
                  </a:cubicBezTo>
                  <a:cubicBezTo>
                    <a:pt x="1261" y="408"/>
                    <a:pt x="942" y="0"/>
                    <a:pt x="6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58"/>
            <p:cNvSpPr/>
            <p:nvPr/>
          </p:nvSpPr>
          <p:spPr>
            <a:xfrm>
              <a:off x="2071228" y="4068066"/>
              <a:ext cx="95378" cy="91755"/>
            </a:xfrm>
            <a:custGeom>
              <a:rect b="b" l="l" r="r" t="t"/>
              <a:pathLst>
                <a:path extrusionOk="0" h="1925" w="2001">
                  <a:moveTo>
                    <a:pt x="1092" y="0"/>
                  </a:moveTo>
                  <a:cubicBezTo>
                    <a:pt x="1059" y="0"/>
                    <a:pt x="1026" y="2"/>
                    <a:pt x="993" y="7"/>
                  </a:cubicBezTo>
                  <a:cubicBezTo>
                    <a:pt x="759" y="39"/>
                    <a:pt x="534" y="142"/>
                    <a:pt x="384" y="332"/>
                  </a:cubicBezTo>
                  <a:cubicBezTo>
                    <a:pt x="304" y="435"/>
                    <a:pt x="216" y="538"/>
                    <a:pt x="161" y="660"/>
                  </a:cubicBezTo>
                  <a:cubicBezTo>
                    <a:pt x="1" y="1018"/>
                    <a:pt x="100" y="1476"/>
                    <a:pt x="405" y="1727"/>
                  </a:cubicBezTo>
                  <a:cubicBezTo>
                    <a:pt x="563" y="1856"/>
                    <a:pt x="775" y="1925"/>
                    <a:pt x="986" y="1925"/>
                  </a:cubicBezTo>
                  <a:cubicBezTo>
                    <a:pt x="1171" y="1925"/>
                    <a:pt x="1354" y="1872"/>
                    <a:pt x="1499" y="1759"/>
                  </a:cubicBezTo>
                  <a:cubicBezTo>
                    <a:pt x="1604" y="1678"/>
                    <a:pt x="1692" y="1577"/>
                    <a:pt x="1779" y="1477"/>
                  </a:cubicBezTo>
                  <a:cubicBezTo>
                    <a:pt x="1927" y="1304"/>
                    <a:pt x="2000" y="1041"/>
                    <a:pt x="1978" y="816"/>
                  </a:cubicBezTo>
                  <a:cubicBezTo>
                    <a:pt x="1958" y="596"/>
                    <a:pt x="1833" y="342"/>
                    <a:pt x="1654" y="207"/>
                  </a:cubicBezTo>
                  <a:cubicBezTo>
                    <a:pt x="1492" y="86"/>
                    <a:pt x="1295" y="0"/>
                    <a:pt x="10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58"/>
            <p:cNvSpPr/>
            <p:nvPr/>
          </p:nvSpPr>
          <p:spPr>
            <a:xfrm>
              <a:off x="2016223" y="4196618"/>
              <a:ext cx="85749" cy="85749"/>
            </a:xfrm>
            <a:custGeom>
              <a:rect b="b" l="l" r="r" t="t"/>
              <a:pathLst>
                <a:path extrusionOk="0" h="1799" w="1799">
                  <a:moveTo>
                    <a:pt x="938" y="0"/>
                  </a:moveTo>
                  <a:cubicBezTo>
                    <a:pt x="908" y="0"/>
                    <a:pt x="877" y="2"/>
                    <a:pt x="846" y="7"/>
                  </a:cubicBezTo>
                  <a:cubicBezTo>
                    <a:pt x="633" y="37"/>
                    <a:pt x="393" y="130"/>
                    <a:pt x="268" y="316"/>
                  </a:cubicBezTo>
                  <a:cubicBezTo>
                    <a:pt x="202" y="413"/>
                    <a:pt x="125" y="510"/>
                    <a:pt x="83" y="620"/>
                  </a:cubicBezTo>
                  <a:cubicBezTo>
                    <a:pt x="62" y="690"/>
                    <a:pt x="42" y="759"/>
                    <a:pt x="21" y="828"/>
                  </a:cubicBezTo>
                  <a:cubicBezTo>
                    <a:pt x="0" y="937"/>
                    <a:pt x="7" y="1043"/>
                    <a:pt x="39" y="1147"/>
                  </a:cubicBezTo>
                  <a:cubicBezTo>
                    <a:pt x="78" y="1320"/>
                    <a:pt x="170" y="1497"/>
                    <a:pt x="316" y="1607"/>
                  </a:cubicBezTo>
                  <a:cubicBezTo>
                    <a:pt x="437" y="1696"/>
                    <a:pt x="570" y="1757"/>
                    <a:pt x="715" y="1786"/>
                  </a:cubicBezTo>
                  <a:cubicBezTo>
                    <a:pt x="757" y="1795"/>
                    <a:pt x="799" y="1799"/>
                    <a:pt x="841" y="1799"/>
                  </a:cubicBezTo>
                  <a:cubicBezTo>
                    <a:pt x="1013" y="1799"/>
                    <a:pt x="1187" y="1733"/>
                    <a:pt x="1329" y="1644"/>
                  </a:cubicBezTo>
                  <a:cubicBezTo>
                    <a:pt x="1430" y="1581"/>
                    <a:pt x="1510" y="1488"/>
                    <a:pt x="1593" y="1404"/>
                  </a:cubicBezTo>
                  <a:cubicBezTo>
                    <a:pt x="1671" y="1315"/>
                    <a:pt x="1721" y="1216"/>
                    <a:pt x="1745" y="1103"/>
                  </a:cubicBezTo>
                  <a:cubicBezTo>
                    <a:pt x="1786" y="998"/>
                    <a:pt x="1799" y="890"/>
                    <a:pt x="1783" y="776"/>
                  </a:cubicBezTo>
                  <a:cubicBezTo>
                    <a:pt x="1762" y="567"/>
                    <a:pt x="1646" y="326"/>
                    <a:pt x="1474" y="198"/>
                  </a:cubicBezTo>
                  <a:cubicBezTo>
                    <a:pt x="1321" y="83"/>
                    <a:pt x="1132" y="0"/>
                    <a:pt x="9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58"/>
            <p:cNvSpPr/>
            <p:nvPr/>
          </p:nvSpPr>
          <p:spPr>
            <a:xfrm>
              <a:off x="1945202" y="4343331"/>
              <a:ext cx="42422" cy="42994"/>
            </a:xfrm>
            <a:custGeom>
              <a:rect b="b" l="l" r="r" t="t"/>
              <a:pathLst>
                <a:path extrusionOk="0" h="902" w="890">
                  <a:moveTo>
                    <a:pt x="513" y="0"/>
                  </a:moveTo>
                  <a:cubicBezTo>
                    <a:pt x="436" y="0"/>
                    <a:pt x="348" y="26"/>
                    <a:pt x="293" y="69"/>
                  </a:cubicBezTo>
                  <a:lnTo>
                    <a:pt x="223" y="125"/>
                  </a:lnTo>
                  <a:cubicBezTo>
                    <a:pt x="212" y="132"/>
                    <a:pt x="204" y="140"/>
                    <a:pt x="193" y="148"/>
                  </a:cubicBezTo>
                  <a:cubicBezTo>
                    <a:pt x="123" y="203"/>
                    <a:pt x="78" y="252"/>
                    <a:pt x="40" y="334"/>
                  </a:cubicBezTo>
                  <a:cubicBezTo>
                    <a:pt x="4" y="414"/>
                    <a:pt x="1" y="503"/>
                    <a:pt x="19" y="587"/>
                  </a:cubicBezTo>
                  <a:cubicBezTo>
                    <a:pt x="39" y="671"/>
                    <a:pt x="82" y="756"/>
                    <a:pt x="153" y="810"/>
                  </a:cubicBezTo>
                  <a:cubicBezTo>
                    <a:pt x="211" y="851"/>
                    <a:pt x="276" y="881"/>
                    <a:pt x="346" y="895"/>
                  </a:cubicBezTo>
                  <a:cubicBezTo>
                    <a:pt x="366" y="899"/>
                    <a:pt x="386" y="901"/>
                    <a:pt x="407" y="901"/>
                  </a:cubicBezTo>
                  <a:cubicBezTo>
                    <a:pt x="489" y="901"/>
                    <a:pt x="579" y="871"/>
                    <a:pt x="641" y="827"/>
                  </a:cubicBezTo>
                  <a:cubicBezTo>
                    <a:pt x="715" y="775"/>
                    <a:pt x="753" y="721"/>
                    <a:pt x="795" y="641"/>
                  </a:cubicBezTo>
                  <a:cubicBezTo>
                    <a:pt x="799" y="630"/>
                    <a:pt x="807" y="619"/>
                    <a:pt x="812" y="607"/>
                  </a:cubicBezTo>
                  <a:cubicBezTo>
                    <a:pt x="825" y="581"/>
                    <a:pt x="838" y="555"/>
                    <a:pt x="853" y="529"/>
                  </a:cubicBezTo>
                  <a:cubicBezTo>
                    <a:pt x="861" y="497"/>
                    <a:pt x="871" y="466"/>
                    <a:pt x="880" y="436"/>
                  </a:cubicBezTo>
                  <a:cubicBezTo>
                    <a:pt x="889" y="387"/>
                    <a:pt x="886" y="339"/>
                    <a:pt x="872" y="293"/>
                  </a:cubicBezTo>
                  <a:cubicBezTo>
                    <a:pt x="854" y="215"/>
                    <a:pt x="813" y="136"/>
                    <a:pt x="748" y="86"/>
                  </a:cubicBezTo>
                  <a:cubicBezTo>
                    <a:pt x="694" y="46"/>
                    <a:pt x="634" y="18"/>
                    <a:pt x="568" y="5"/>
                  </a:cubicBezTo>
                  <a:cubicBezTo>
                    <a:pt x="551" y="2"/>
                    <a:pt x="532" y="0"/>
                    <a:pt x="51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58"/>
            <p:cNvSpPr/>
            <p:nvPr/>
          </p:nvSpPr>
          <p:spPr>
            <a:xfrm>
              <a:off x="1826087" y="4422884"/>
              <a:ext cx="78790" cy="76788"/>
            </a:xfrm>
            <a:custGeom>
              <a:rect b="b" l="l" r="r" t="t"/>
              <a:pathLst>
                <a:path extrusionOk="0" h="1611" w="1653">
                  <a:moveTo>
                    <a:pt x="910" y="1"/>
                  </a:moveTo>
                  <a:cubicBezTo>
                    <a:pt x="884" y="1"/>
                    <a:pt x="858" y="3"/>
                    <a:pt x="832" y="6"/>
                  </a:cubicBezTo>
                  <a:cubicBezTo>
                    <a:pt x="628" y="35"/>
                    <a:pt x="484" y="127"/>
                    <a:pt x="338" y="271"/>
                  </a:cubicBezTo>
                  <a:cubicBezTo>
                    <a:pt x="300" y="308"/>
                    <a:pt x="264" y="344"/>
                    <a:pt x="225" y="381"/>
                  </a:cubicBezTo>
                  <a:cubicBezTo>
                    <a:pt x="53" y="548"/>
                    <a:pt x="1" y="900"/>
                    <a:pt x="101" y="1116"/>
                  </a:cubicBezTo>
                  <a:cubicBezTo>
                    <a:pt x="157" y="1236"/>
                    <a:pt x="214" y="1356"/>
                    <a:pt x="326" y="1438"/>
                  </a:cubicBezTo>
                  <a:cubicBezTo>
                    <a:pt x="438" y="1522"/>
                    <a:pt x="548" y="1562"/>
                    <a:pt x="685" y="1596"/>
                  </a:cubicBezTo>
                  <a:cubicBezTo>
                    <a:pt x="724" y="1606"/>
                    <a:pt x="766" y="1610"/>
                    <a:pt x="809" y="1610"/>
                  </a:cubicBezTo>
                  <a:cubicBezTo>
                    <a:pt x="1023" y="1610"/>
                    <a:pt x="1273" y="1499"/>
                    <a:pt x="1384" y="1331"/>
                  </a:cubicBezTo>
                  <a:cubicBezTo>
                    <a:pt x="1412" y="1289"/>
                    <a:pt x="1440" y="1244"/>
                    <a:pt x="1470" y="1201"/>
                  </a:cubicBezTo>
                  <a:cubicBezTo>
                    <a:pt x="1579" y="1033"/>
                    <a:pt x="1653" y="873"/>
                    <a:pt x="1633" y="665"/>
                  </a:cubicBezTo>
                  <a:cubicBezTo>
                    <a:pt x="1616" y="485"/>
                    <a:pt x="1516" y="279"/>
                    <a:pt x="1369" y="169"/>
                  </a:cubicBezTo>
                  <a:cubicBezTo>
                    <a:pt x="1238" y="71"/>
                    <a:pt x="1076" y="1"/>
                    <a:pt x="91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58"/>
            <p:cNvSpPr/>
            <p:nvPr/>
          </p:nvSpPr>
          <p:spPr>
            <a:xfrm>
              <a:off x="1677658" y="4444476"/>
              <a:ext cx="68876" cy="66064"/>
            </a:xfrm>
            <a:custGeom>
              <a:rect b="b" l="l" r="r" t="t"/>
              <a:pathLst>
                <a:path extrusionOk="0" h="1386" w="1445">
                  <a:moveTo>
                    <a:pt x="625" y="0"/>
                  </a:moveTo>
                  <a:cubicBezTo>
                    <a:pt x="505" y="13"/>
                    <a:pt x="395" y="52"/>
                    <a:pt x="297" y="123"/>
                  </a:cubicBezTo>
                  <a:cubicBezTo>
                    <a:pt x="243" y="157"/>
                    <a:pt x="198" y="201"/>
                    <a:pt x="162" y="249"/>
                  </a:cubicBezTo>
                  <a:lnTo>
                    <a:pt x="162" y="248"/>
                  </a:lnTo>
                  <a:cubicBezTo>
                    <a:pt x="119" y="296"/>
                    <a:pt x="87" y="349"/>
                    <a:pt x="65" y="406"/>
                  </a:cubicBezTo>
                  <a:cubicBezTo>
                    <a:pt x="39" y="459"/>
                    <a:pt x="21" y="515"/>
                    <a:pt x="14" y="575"/>
                  </a:cubicBezTo>
                  <a:cubicBezTo>
                    <a:pt x="14" y="579"/>
                    <a:pt x="14" y="581"/>
                    <a:pt x="13" y="585"/>
                  </a:cubicBezTo>
                  <a:cubicBezTo>
                    <a:pt x="4" y="639"/>
                    <a:pt x="0" y="694"/>
                    <a:pt x="9" y="751"/>
                  </a:cubicBezTo>
                  <a:cubicBezTo>
                    <a:pt x="14" y="808"/>
                    <a:pt x="27" y="866"/>
                    <a:pt x="48" y="921"/>
                  </a:cubicBezTo>
                  <a:cubicBezTo>
                    <a:pt x="92" y="1039"/>
                    <a:pt x="161" y="1135"/>
                    <a:pt x="256" y="1214"/>
                  </a:cubicBezTo>
                  <a:cubicBezTo>
                    <a:pt x="387" y="1307"/>
                    <a:pt x="459" y="1347"/>
                    <a:pt x="616" y="1378"/>
                  </a:cubicBezTo>
                  <a:cubicBezTo>
                    <a:pt x="624" y="1379"/>
                    <a:pt x="631" y="1380"/>
                    <a:pt x="637" y="1380"/>
                  </a:cubicBezTo>
                  <a:cubicBezTo>
                    <a:pt x="693" y="1381"/>
                    <a:pt x="751" y="1384"/>
                    <a:pt x="808" y="1385"/>
                  </a:cubicBezTo>
                  <a:lnTo>
                    <a:pt x="812" y="1385"/>
                  </a:lnTo>
                  <a:cubicBezTo>
                    <a:pt x="815" y="1385"/>
                    <a:pt x="819" y="1384"/>
                    <a:pt x="821" y="1384"/>
                  </a:cubicBezTo>
                  <a:cubicBezTo>
                    <a:pt x="1002" y="1363"/>
                    <a:pt x="1170" y="1278"/>
                    <a:pt x="1285" y="1135"/>
                  </a:cubicBezTo>
                  <a:cubicBezTo>
                    <a:pt x="1360" y="1043"/>
                    <a:pt x="1411" y="933"/>
                    <a:pt x="1428" y="815"/>
                  </a:cubicBezTo>
                  <a:cubicBezTo>
                    <a:pt x="1438" y="755"/>
                    <a:pt x="1444" y="690"/>
                    <a:pt x="1433" y="630"/>
                  </a:cubicBezTo>
                  <a:cubicBezTo>
                    <a:pt x="1421" y="577"/>
                    <a:pt x="1407" y="525"/>
                    <a:pt x="1396" y="470"/>
                  </a:cubicBezTo>
                  <a:cubicBezTo>
                    <a:pt x="1369" y="389"/>
                    <a:pt x="1324" y="318"/>
                    <a:pt x="1261" y="261"/>
                  </a:cubicBezTo>
                  <a:cubicBezTo>
                    <a:pt x="1227" y="214"/>
                    <a:pt x="1183" y="177"/>
                    <a:pt x="1130" y="154"/>
                  </a:cubicBezTo>
                  <a:cubicBezTo>
                    <a:pt x="1120" y="146"/>
                    <a:pt x="1108" y="139"/>
                    <a:pt x="1096" y="131"/>
                  </a:cubicBezTo>
                  <a:cubicBezTo>
                    <a:pt x="1008" y="67"/>
                    <a:pt x="909" y="24"/>
                    <a:pt x="800" y="5"/>
                  </a:cubicBezTo>
                  <a:cubicBezTo>
                    <a:pt x="742" y="4"/>
                    <a:pt x="684" y="2"/>
                    <a:pt x="62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58"/>
            <p:cNvSpPr/>
            <p:nvPr/>
          </p:nvSpPr>
          <p:spPr>
            <a:xfrm>
              <a:off x="2246397" y="3887749"/>
              <a:ext cx="43423" cy="42660"/>
            </a:xfrm>
            <a:custGeom>
              <a:rect b="b" l="l" r="r" t="t"/>
              <a:pathLst>
                <a:path extrusionOk="0" h="895" w="911">
                  <a:moveTo>
                    <a:pt x="474" y="0"/>
                  </a:moveTo>
                  <a:cubicBezTo>
                    <a:pt x="426" y="0"/>
                    <a:pt x="378" y="9"/>
                    <a:pt x="331" y="25"/>
                  </a:cubicBezTo>
                  <a:cubicBezTo>
                    <a:pt x="261" y="52"/>
                    <a:pt x="202" y="94"/>
                    <a:pt x="153" y="152"/>
                  </a:cubicBezTo>
                  <a:cubicBezTo>
                    <a:pt x="106" y="211"/>
                    <a:pt x="77" y="277"/>
                    <a:pt x="64" y="351"/>
                  </a:cubicBezTo>
                  <a:cubicBezTo>
                    <a:pt x="53" y="398"/>
                    <a:pt x="41" y="446"/>
                    <a:pt x="30" y="493"/>
                  </a:cubicBezTo>
                  <a:cubicBezTo>
                    <a:pt x="0" y="608"/>
                    <a:pt x="63" y="743"/>
                    <a:pt x="151" y="813"/>
                  </a:cubicBezTo>
                  <a:cubicBezTo>
                    <a:pt x="209" y="862"/>
                    <a:pt x="294" y="894"/>
                    <a:pt x="375" y="894"/>
                  </a:cubicBezTo>
                  <a:cubicBezTo>
                    <a:pt x="414" y="894"/>
                    <a:pt x="453" y="887"/>
                    <a:pt x="487" y="870"/>
                  </a:cubicBezTo>
                  <a:cubicBezTo>
                    <a:pt x="531" y="849"/>
                    <a:pt x="576" y="828"/>
                    <a:pt x="619" y="807"/>
                  </a:cubicBezTo>
                  <a:cubicBezTo>
                    <a:pt x="690" y="781"/>
                    <a:pt x="749" y="739"/>
                    <a:pt x="797" y="681"/>
                  </a:cubicBezTo>
                  <a:cubicBezTo>
                    <a:pt x="844" y="623"/>
                    <a:pt x="875" y="556"/>
                    <a:pt x="886" y="482"/>
                  </a:cubicBezTo>
                  <a:cubicBezTo>
                    <a:pt x="910" y="336"/>
                    <a:pt x="853" y="188"/>
                    <a:pt x="740" y="95"/>
                  </a:cubicBezTo>
                  <a:cubicBezTo>
                    <a:pt x="664" y="33"/>
                    <a:pt x="570" y="0"/>
                    <a:pt x="4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58"/>
            <p:cNvSpPr/>
            <p:nvPr/>
          </p:nvSpPr>
          <p:spPr>
            <a:xfrm>
              <a:off x="2120466" y="3974737"/>
              <a:ext cx="25548" cy="18494"/>
            </a:xfrm>
            <a:custGeom>
              <a:rect b="b" l="l" r="r" t="t"/>
              <a:pathLst>
                <a:path extrusionOk="0" h="388" w="536">
                  <a:moveTo>
                    <a:pt x="258" y="1"/>
                  </a:moveTo>
                  <a:cubicBezTo>
                    <a:pt x="209" y="1"/>
                    <a:pt x="159" y="21"/>
                    <a:pt x="118" y="71"/>
                  </a:cubicBezTo>
                  <a:cubicBezTo>
                    <a:pt x="1" y="214"/>
                    <a:pt x="136" y="388"/>
                    <a:pt x="278" y="388"/>
                  </a:cubicBezTo>
                  <a:cubicBezTo>
                    <a:pt x="327" y="388"/>
                    <a:pt x="377" y="367"/>
                    <a:pt x="418" y="317"/>
                  </a:cubicBezTo>
                  <a:cubicBezTo>
                    <a:pt x="535" y="174"/>
                    <a:pt x="400" y="1"/>
                    <a:pt x="25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58"/>
            <p:cNvSpPr/>
            <p:nvPr/>
          </p:nvSpPr>
          <p:spPr>
            <a:xfrm>
              <a:off x="2016366" y="4098285"/>
              <a:ext cx="28742" cy="20830"/>
            </a:xfrm>
            <a:custGeom>
              <a:rect b="b" l="l" r="r" t="t"/>
              <a:pathLst>
                <a:path extrusionOk="0" h="437" w="603">
                  <a:moveTo>
                    <a:pt x="290" y="1"/>
                  </a:moveTo>
                  <a:cubicBezTo>
                    <a:pt x="235" y="1"/>
                    <a:pt x="179" y="24"/>
                    <a:pt x="132" y="80"/>
                  </a:cubicBezTo>
                  <a:cubicBezTo>
                    <a:pt x="0" y="241"/>
                    <a:pt x="153" y="436"/>
                    <a:pt x="313" y="436"/>
                  </a:cubicBezTo>
                  <a:cubicBezTo>
                    <a:pt x="369" y="436"/>
                    <a:pt x="425" y="413"/>
                    <a:pt x="470" y="357"/>
                  </a:cubicBezTo>
                  <a:cubicBezTo>
                    <a:pt x="603" y="195"/>
                    <a:pt x="451" y="1"/>
                    <a:pt x="29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58"/>
            <p:cNvSpPr/>
            <p:nvPr/>
          </p:nvSpPr>
          <p:spPr>
            <a:xfrm>
              <a:off x="1906117" y="4209249"/>
              <a:ext cx="92089" cy="66540"/>
            </a:xfrm>
            <a:custGeom>
              <a:rect b="b" l="l" r="r" t="t"/>
              <a:pathLst>
                <a:path extrusionOk="0" h="1396" w="1932">
                  <a:moveTo>
                    <a:pt x="929" y="1"/>
                  </a:moveTo>
                  <a:cubicBezTo>
                    <a:pt x="752" y="1"/>
                    <a:pt x="572" y="75"/>
                    <a:pt x="425" y="254"/>
                  </a:cubicBezTo>
                  <a:cubicBezTo>
                    <a:pt x="0" y="771"/>
                    <a:pt x="487" y="1396"/>
                    <a:pt x="1001" y="1396"/>
                  </a:cubicBezTo>
                  <a:cubicBezTo>
                    <a:pt x="1179" y="1396"/>
                    <a:pt x="1359" y="1321"/>
                    <a:pt x="1506" y="1142"/>
                  </a:cubicBezTo>
                  <a:cubicBezTo>
                    <a:pt x="1931" y="625"/>
                    <a:pt x="1443" y="1"/>
                    <a:pt x="9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58"/>
            <p:cNvSpPr/>
            <p:nvPr/>
          </p:nvSpPr>
          <p:spPr>
            <a:xfrm>
              <a:off x="1852493" y="4317020"/>
              <a:ext cx="30744" cy="30887"/>
            </a:xfrm>
            <a:custGeom>
              <a:rect b="b" l="l" r="r" t="t"/>
              <a:pathLst>
                <a:path extrusionOk="0" h="648" w="645">
                  <a:moveTo>
                    <a:pt x="351" y="0"/>
                  </a:moveTo>
                  <a:cubicBezTo>
                    <a:pt x="341" y="0"/>
                    <a:pt x="330" y="1"/>
                    <a:pt x="320" y="3"/>
                  </a:cubicBezTo>
                  <a:cubicBezTo>
                    <a:pt x="249" y="13"/>
                    <a:pt x="166" y="44"/>
                    <a:pt x="124" y="107"/>
                  </a:cubicBezTo>
                  <a:cubicBezTo>
                    <a:pt x="97" y="148"/>
                    <a:pt x="60" y="194"/>
                    <a:pt x="40" y="237"/>
                  </a:cubicBezTo>
                  <a:cubicBezTo>
                    <a:pt x="31" y="259"/>
                    <a:pt x="20" y="300"/>
                    <a:pt x="14" y="328"/>
                  </a:cubicBezTo>
                  <a:cubicBezTo>
                    <a:pt x="1" y="383"/>
                    <a:pt x="11" y="428"/>
                    <a:pt x="26" y="480"/>
                  </a:cubicBezTo>
                  <a:cubicBezTo>
                    <a:pt x="48" y="563"/>
                    <a:pt x="141" y="639"/>
                    <a:pt x="225" y="645"/>
                  </a:cubicBezTo>
                  <a:cubicBezTo>
                    <a:pt x="243" y="647"/>
                    <a:pt x="260" y="648"/>
                    <a:pt x="276" y="648"/>
                  </a:cubicBezTo>
                  <a:cubicBezTo>
                    <a:pt x="310" y="648"/>
                    <a:pt x="341" y="643"/>
                    <a:pt x="376" y="629"/>
                  </a:cubicBezTo>
                  <a:cubicBezTo>
                    <a:pt x="404" y="616"/>
                    <a:pt x="442" y="598"/>
                    <a:pt x="461" y="585"/>
                  </a:cubicBezTo>
                  <a:cubicBezTo>
                    <a:pt x="501" y="557"/>
                    <a:pt x="539" y="513"/>
                    <a:pt x="573" y="478"/>
                  </a:cubicBezTo>
                  <a:cubicBezTo>
                    <a:pt x="622" y="428"/>
                    <a:pt x="644" y="331"/>
                    <a:pt x="638" y="264"/>
                  </a:cubicBezTo>
                  <a:cubicBezTo>
                    <a:pt x="632" y="194"/>
                    <a:pt x="591" y="111"/>
                    <a:pt x="533" y="69"/>
                  </a:cubicBezTo>
                  <a:cubicBezTo>
                    <a:pt x="482" y="29"/>
                    <a:pt x="417" y="0"/>
                    <a:pt x="3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58"/>
            <p:cNvSpPr/>
            <p:nvPr/>
          </p:nvSpPr>
          <p:spPr>
            <a:xfrm>
              <a:off x="1742816" y="4345953"/>
              <a:ext cx="79601" cy="78647"/>
            </a:xfrm>
            <a:custGeom>
              <a:rect b="b" l="l" r="r" t="t"/>
              <a:pathLst>
                <a:path extrusionOk="0" h="1650" w="1670">
                  <a:moveTo>
                    <a:pt x="836" y="1"/>
                  </a:moveTo>
                  <a:cubicBezTo>
                    <a:pt x="809" y="1"/>
                    <a:pt x="782" y="2"/>
                    <a:pt x="754" y="5"/>
                  </a:cubicBezTo>
                  <a:cubicBezTo>
                    <a:pt x="686" y="21"/>
                    <a:pt x="616" y="36"/>
                    <a:pt x="548" y="52"/>
                  </a:cubicBezTo>
                  <a:cubicBezTo>
                    <a:pt x="410" y="104"/>
                    <a:pt x="292" y="187"/>
                    <a:pt x="197" y="302"/>
                  </a:cubicBezTo>
                  <a:cubicBezTo>
                    <a:pt x="122" y="387"/>
                    <a:pt x="74" y="484"/>
                    <a:pt x="51" y="593"/>
                  </a:cubicBezTo>
                  <a:cubicBezTo>
                    <a:pt x="12" y="694"/>
                    <a:pt x="1" y="797"/>
                    <a:pt x="14" y="906"/>
                  </a:cubicBezTo>
                  <a:cubicBezTo>
                    <a:pt x="22" y="1015"/>
                    <a:pt x="54" y="1116"/>
                    <a:pt x="112" y="1206"/>
                  </a:cubicBezTo>
                  <a:cubicBezTo>
                    <a:pt x="155" y="1307"/>
                    <a:pt x="222" y="1394"/>
                    <a:pt x="312" y="1462"/>
                  </a:cubicBezTo>
                  <a:cubicBezTo>
                    <a:pt x="374" y="1501"/>
                    <a:pt x="437" y="1538"/>
                    <a:pt x="500" y="1578"/>
                  </a:cubicBezTo>
                  <a:cubicBezTo>
                    <a:pt x="608" y="1625"/>
                    <a:pt x="718" y="1650"/>
                    <a:pt x="832" y="1650"/>
                  </a:cubicBezTo>
                  <a:cubicBezTo>
                    <a:pt x="860" y="1650"/>
                    <a:pt x="888" y="1648"/>
                    <a:pt x="917" y="1645"/>
                  </a:cubicBezTo>
                  <a:cubicBezTo>
                    <a:pt x="985" y="1630"/>
                    <a:pt x="1054" y="1614"/>
                    <a:pt x="1122" y="1598"/>
                  </a:cubicBezTo>
                  <a:cubicBezTo>
                    <a:pt x="1260" y="1546"/>
                    <a:pt x="1378" y="1463"/>
                    <a:pt x="1473" y="1348"/>
                  </a:cubicBezTo>
                  <a:cubicBezTo>
                    <a:pt x="1548" y="1263"/>
                    <a:pt x="1597" y="1166"/>
                    <a:pt x="1619" y="1057"/>
                  </a:cubicBezTo>
                  <a:cubicBezTo>
                    <a:pt x="1658" y="956"/>
                    <a:pt x="1669" y="853"/>
                    <a:pt x="1656" y="745"/>
                  </a:cubicBezTo>
                  <a:cubicBezTo>
                    <a:pt x="1649" y="635"/>
                    <a:pt x="1616" y="536"/>
                    <a:pt x="1558" y="445"/>
                  </a:cubicBezTo>
                  <a:cubicBezTo>
                    <a:pt x="1515" y="343"/>
                    <a:pt x="1448" y="256"/>
                    <a:pt x="1358" y="188"/>
                  </a:cubicBezTo>
                  <a:cubicBezTo>
                    <a:pt x="1296" y="149"/>
                    <a:pt x="1233" y="112"/>
                    <a:pt x="1170" y="72"/>
                  </a:cubicBezTo>
                  <a:cubicBezTo>
                    <a:pt x="1063" y="24"/>
                    <a:pt x="952" y="1"/>
                    <a:pt x="8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58"/>
            <p:cNvSpPr/>
            <p:nvPr/>
          </p:nvSpPr>
          <p:spPr>
            <a:xfrm>
              <a:off x="1656447" y="4404962"/>
              <a:ext cx="35558" cy="33413"/>
            </a:xfrm>
            <a:custGeom>
              <a:rect b="b" l="l" r="r" t="t"/>
              <a:pathLst>
                <a:path extrusionOk="0" h="701" w="746">
                  <a:moveTo>
                    <a:pt x="322" y="0"/>
                  </a:moveTo>
                  <a:cubicBezTo>
                    <a:pt x="299" y="0"/>
                    <a:pt x="276" y="3"/>
                    <a:pt x="252" y="8"/>
                  </a:cubicBezTo>
                  <a:cubicBezTo>
                    <a:pt x="188" y="22"/>
                    <a:pt x="124" y="57"/>
                    <a:pt x="83" y="110"/>
                  </a:cubicBezTo>
                  <a:cubicBezTo>
                    <a:pt x="51" y="153"/>
                    <a:pt x="29" y="203"/>
                    <a:pt x="18" y="256"/>
                  </a:cubicBezTo>
                  <a:cubicBezTo>
                    <a:pt x="1" y="338"/>
                    <a:pt x="31" y="414"/>
                    <a:pt x="71" y="482"/>
                  </a:cubicBezTo>
                  <a:cubicBezTo>
                    <a:pt x="122" y="572"/>
                    <a:pt x="234" y="621"/>
                    <a:pt x="322" y="674"/>
                  </a:cubicBezTo>
                  <a:cubicBezTo>
                    <a:pt x="346" y="682"/>
                    <a:pt x="370" y="689"/>
                    <a:pt x="395" y="696"/>
                  </a:cubicBezTo>
                  <a:cubicBezTo>
                    <a:pt x="410" y="699"/>
                    <a:pt x="424" y="701"/>
                    <a:pt x="439" y="701"/>
                  </a:cubicBezTo>
                  <a:cubicBezTo>
                    <a:pt x="462" y="701"/>
                    <a:pt x="485" y="697"/>
                    <a:pt x="507" y="690"/>
                  </a:cubicBezTo>
                  <a:cubicBezTo>
                    <a:pt x="569" y="675"/>
                    <a:pt x="632" y="644"/>
                    <a:pt x="669" y="591"/>
                  </a:cubicBezTo>
                  <a:cubicBezTo>
                    <a:pt x="701" y="550"/>
                    <a:pt x="722" y="503"/>
                    <a:pt x="732" y="450"/>
                  </a:cubicBezTo>
                  <a:cubicBezTo>
                    <a:pt x="746" y="387"/>
                    <a:pt x="726" y="283"/>
                    <a:pt x="683" y="233"/>
                  </a:cubicBezTo>
                  <a:cubicBezTo>
                    <a:pt x="614" y="156"/>
                    <a:pt x="546" y="57"/>
                    <a:pt x="445" y="24"/>
                  </a:cubicBezTo>
                  <a:cubicBezTo>
                    <a:pt x="403" y="9"/>
                    <a:pt x="364" y="0"/>
                    <a:pt x="32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58"/>
            <p:cNvSpPr/>
            <p:nvPr/>
          </p:nvSpPr>
          <p:spPr>
            <a:xfrm>
              <a:off x="1551108" y="4396239"/>
              <a:ext cx="56483" cy="40754"/>
            </a:xfrm>
            <a:custGeom>
              <a:rect b="b" l="l" r="r" t="t"/>
              <a:pathLst>
                <a:path extrusionOk="0" h="855" w="1185">
                  <a:moveTo>
                    <a:pt x="571" y="1"/>
                  </a:moveTo>
                  <a:cubicBezTo>
                    <a:pt x="462" y="1"/>
                    <a:pt x="351" y="46"/>
                    <a:pt x="261" y="156"/>
                  </a:cubicBezTo>
                  <a:cubicBezTo>
                    <a:pt x="1" y="473"/>
                    <a:pt x="300" y="855"/>
                    <a:pt x="615" y="855"/>
                  </a:cubicBezTo>
                  <a:cubicBezTo>
                    <a:pt x="724" y="855"/>
                    <a:pt x="834" y="809"/>
                    <a:pt x="924" y="700"/>
                  </a:cubicBezTo>
                  <a:cubicBezTo>
                    <a:pt x="1185" y="383"/>
                    <a:pt x="885" y="1"/>
                    <a:pt x="5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58"/>
            <p:cNvSpPr/>
            <p:nvPr/>
          </p:nvSpPr>
          <p:spPr>
            <a:xfrm>
              <a:off x="1753875" y="4499815"/>
              <a:ext cx="49000" cy="35415"/>
            </a:xfrm>
            <a:custGeom>
              <a:rect b="b" l="l" r="r" t="t"/>
              <a:pathLst>
                <a:path extrusionOk="0" h="743" w="1028">
                  <a:moveTo>
                    <a:pt x="495" y="1"/>
                  </a:moveTo>
                  <a:cubicBezTo>
                    <a:pt x="401" y="1"/>
                    <a:pt x="305" y="40"/>
                    <a:pt x="227" y="135"/>
                  </a:cubicBezTo>
                  <a:cubicBezTo>
                    <a:pt x="1" y="411"/>
                    <a:pt x="260" y="742"/>
                    <a:pt x="533" y="742"/>
                  </a:cubicBezTo>
                  <a:cubicBezTo>
                    <a:pt x="628" y="742"/>
                    <a:pt x="724" y="702"/>
                    <a:pt x="802" y="607"/>
                  </a:cubicBezTo>
                  <a:cubicBezTo>
                    <a:pt x="1028" y="333"/>
                    <a:pt x="768" y="1"/>
                    <a:pt x="4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58"/>
            <p:cNvSpPr/>
            <p:nvPr/>
          </p:nvSpPr>
          <p:spPr>
            <a:xfrm>
              <a:off x="1616027" y="4547385"/>
              <a:ext cx="47093" cy="46044"/>
            </a:xfrm>
            <a:custGeom>
              <a:rect b="b" l="l" r="r" t="t"/>
              <a:pathLst>
                <a:path extrusionOk="0" h="966" w="988">
                  <a:moveTo>
                    <a:pt x="434" y="0"/>
                  </a:moveTo>
                  <a:cubicBezTo>
                    <a:pt x="421" y="0"/>
                    <a:pt x="409" y="1"/>
                    <a:pt x="396" y="2"/>
                  </a:cubicBezTo>
                  <a:cubicBezTo>
                    <a:pt x="353" y="6"/>
                    <a:pt x="306" y="19"/>
                    <a:pt x="265" y="36"/>
                  </a:cubicBezTo>
                  <a:cubicBezTo>
                    <a:pt x="202" y="63"/>
                    <a:pt x="135" y="99"/>
                    <a:pt x="92" y="156"/>
                  </a:cubicBezTo>
                  <a:cubicBezTo>
                    <a:pt x="29" y="239"/>
                    <a:pt x="5" y="328"/>
                    <a:pt x="3" y="428"/>
                  </a:cubicBezTo>
                  <a:cubicBezTo>
                    <a:pt x="1" y="489"/>
                    <a:pt x="4" y="544"/>
                    <a:pt x="30" y="604"/>
                  </a:cubicBezTo>
                  <a:cubicBezTo>
                    <a:pt x="46" y="643"/>
                    <a:pt x="70" y="682"/>
                    <a:pt x="92" y="717"/>
                  </a:cubicBezTo>
                  <a:cubicBezTo>
                    <a:pt x="103" y="734"/>
                    <a:pt x="115" y="750"/>
                    <a:pt x="127" y="769"/>
                  </a:cubicBezTo>
                  <a:cubicBezTo>
                    <a:pt x="216" y="900"/>
                    <a:pt x="361" y="966"/>
                    <a:pt x="507" y="966"/>
                  </a:cubicBezTo>
                  <a:cubicBezTo>
                    <a:pt x="644" y="966"/>
                    <a:pt x="780" y="909"/>
                    <a:pt x="872" y="796"/>
                  </a:cubicBezTo>
                  <a:cubicBezTo>
                    <a:pt x="947" y="703"/>
                    <a:pt x="988" y="572"/>
                    <a:pt x="976" y="454"/>
                  </a:cubicBezTo>
                  <a:cubicBezTo>
                    <a:pt x="961" y="289"/>
                    <a:pt x="853" y="136"/>
                    <a:pt x="700" y="70"/>
                  </a:cubicBezTo>
                  <a:cubicBezTo>
                    <a:pt x="615" y="33"/>
                    <a:pt x="527" y="0"/>
                    <a:pt x="4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58"/>
            <p:cNvSpPr/>
            <p:nvPr/>
          </p:nvSpPr>
          <p:spPr>
            <a:xfrm>
              <a:off x="1588525" y="4484610"/>
              <a:ext cx="54719" cy="55005"/>
            </a:xfrm>
            <a:custGeom>
              <a:rect b="b" l="l" r="r" t="t"/>
              <a:pathLst>
                <a:path extrusionOk="0" h="1154" w="1148">
                  <a:moveTo>
                    <a:pt x="610" y="1"/>
                  </a:moveTo>
                  <a:cubicBezTo>
                    <a:pt x="590" y="1"/>
                    <a:pt x="569" y="2"/>
                    <a:pt x="549" y="5"/>
                  </a:cubicBezTo>
                  <a:lnTo>
                    <a:pt x="416" y="35"/>
                  </a:lnTo>
                  <a:cubicBezTo>
                    <a:pt x="325" y="70"/>
                    <a:pt x="249" y="123"/>
                    <a:pt x="187" y="199"/>
                  </a:cubicBezTo>
                  <a:lnTo>
                    <a:pt x="141" y="271"/>
                  </a:lnTo>
                  <a:cubicBezTo>
                    <a:pt x="123" y="300"/>
                    <a:pt x="104" y="329"/>
                    <a:pt x="88" y="359"/>
                  </a:cubicBezTo>
                  <a:cubicBezTo>
                    <a:pt x="46" y="415"/>
                    <a:pt x="21" y="478"/>
                    <a:pt x="11" y="548"/>
                  </a:cubicBezTo>
                  <a:cubicBezTo>
                    <a:pt x="3" y="597"/>
                    <a:pt x="1" y="644"/>
                    <a:pt x="9" y="691"/>
                  </a:cubicBezTo>
                  <a:cubicBezTo>
                    <a:pt x="29" y="819"/>
                    <a:pt x="87" y="957"/>
                    <a:pt x="193" y="1038"/>
                  </a:cubicBezTo>
                  <a:cubicBezTo>
                    <a:pt x="231" y="1061"/>
                    <a:pt x="271" y="1086"/>
                    <a:pt x="310" y="1109"/>
                  </a:cubicBezTo>
                  <a:cubicBezTo>
                    <a:pt x="377" y="1139"/>
                    <a:pt x="446" y="1154"/>
                    <a:pt x="518" y="1154"/>
                  </a:cubicBezTo>
                  <a:cubicBezTo>
                    <a:pt x="535" y="1154"/>
                    <a:pt x="552" y="1153"/>
                    <a:pt x="569" y="1151"/>
                  </a:cubicBezTo>
                  <a:cubicBezTo>
                    <a:pt x="660" y="1148"/>
                    <a:pt x="751" y="1107"/>
                    <a:pt x="828" y="1059"/>
                  </a:cubicBezTo>
                  <a:cubicBezTo>
                    <a:pt x="864" y="1035"/>
                    <a:pt x="915" y="979"/>
                    <a:pt x="955" y="941"/>
                  </a:cubicBezTo>
                  <a:lnTo>
                    <a:pt x="1018" y="882"/>
                  </a:lnTo>
                  <a:cubicBezTo>
                    <a:pt x="1068" y="827"/>
                    <a:pt x="1099" y="763"/>
                    <a:pt x="1114" y="693"/>
                  </a:cubicBezTo>
                  <a:cubicBezTo>
                    <a:pt x="1140" y="627"/>
                    <a:pt x="1147" y="559"/>
                    <a:pt x="1137" y="489"/>
                  </a:cubicBezTo>
                  <a:cubicBezTo>
                    <a:pt x="1133" y="416"/>
                    <a:pt x="1113" y="353"/>
                    <a:pt x="1074" y="292"/>
                  </a:cubicBezTo>
                  <a:cubicBezTo>
                    <a:pt x="1046" y="225"/>
                    <a:pt x="1003" y="169"/>
                    <a:pt x="943" y="124"/>
                  </a:cubicBezTo>
                  <a:cubicBezTo>
                    <a:pt x="848" y="52"/>
                    <a:pt x="731" y="1"/>
                    <a:pt x="61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0" name="Google Shape;2330;p58"/>
          <p:cNvGrpSpPr/>
          <p:nvPr/>
        </p:nvGrpSpPr>
        <p:grpSpPr>
          <a:xfrm flipH="1" rot="-917266">
            <a:off x="5635953" y="4249988"/>
            <a:ext cx="640431" cy="564330"/>
            <a:chOff x="2006404" y="4069782"/>
            <a:chExt cx="447431" cy="394237"/>
          </a:xfrm>
        </p:grpSpPr>
        <p:sp>
          <p:nvSpPr>
            <p:cNvPr id="2331" name="Google Shape;2331;p58"/>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58"/>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58"/>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58"/>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58"/>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58"/>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58"/>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58"/>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58"/>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58"/>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58"/>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58"/>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3" name="Google Shape;2343;p58"/>
          <p:cNvGrpSpPr/>
          <p:nvPr/>
        </p:nvGrpSpPr>
        <p:grpSpPr>
          <a:xfrm rot="2211803">
            <a:off x="17161" y="3426730"/>
            <a:ext cx="1134370" cy="2210852"/>
            <a:chOff x="1099958" y="4292329"/>
            <a:chExt cx="269022" cy="524316"/>
          </a:xfrm>
        </p:grpSpPr>
        <p:sp>
          <p:nvSpPr>
            <p:cNvPr id="2344" name="Google Shape;2344;p58"/>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58"/>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58"/>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58"/>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58"/>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58"/>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58"/>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58"/>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58"/>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58"/>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58"/>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58"/>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58"/>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58"/>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58"/>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58"/>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58"/>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58"/>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58"/>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58"/>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58"/>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58"/>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6" name="Google Shape;2366;p58"/>
          <p:cNvSpPr txBox="1"/>
          <p:nvPr>
            <p:ph type="title"/>
          </p:nvPr>
        </p:nvSpPr>
        <p:spPr>
          <a:xfrm>
            <a:off x="808800" y="1604900"/>
            <a:ext cx="2127900" cy="7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800">
                <a:solidFill>
                  <a:schemeClr val="accent3"/>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367" name="Google Shape;2367;p58"/>
          <p:cNvSpPr txBox="1"/>
          <p:nvPr>
            <p:ph idx="2" type="title"/>
          </p:nvPr>
        </p:nvSpPr>
        <p:spPr>
          <a:xfrm>
            <a:off x="6235850" y="1604900"/>
            <a:ext cx="2070900" cy="7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800">
                <a:solidFill>
                  <a:schemeClr val="accent6"/>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368" name="Google Shape;2368;p58"/>
          <p:cNvSpPr txBox="1"/>
          <p:nvPr>
            <p:ph idx="3"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2369" name="Google Shape;2369;p58"/>
          <p:cNvSpPr txBox="1"/>
          <p:nvPr>
            <p:ph idx="4" type="title"/>
          </p:nvPr>
        </p:nvSpPr>
        <p:spPr>
          <a:xfrm>
            <a:off x="720000" y="2974225"/>
            <a:ext cx="2305500" cy="43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370" name="Google Shape;2370;p58"/>
          <p:cNvSpPr txBox="1"/>
          <p:nvPr>
            <p:ph idx="1" type="subTitle"/>
          </p:nvPr>
        </p:nvSpPr>
        <p:spPr>
          <a:xfrm>
            <a:off x="720000" y="3332725"/>
            <a:ext cx="2305500" cy="78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371" name="Google Shape;2371;p58"/>
          <p:cNvSpPr txBox="1"/>
          <p:nvPr>
            <p:ph idx="5" type="title"/>
          </p:nvPr>
        </p:nvSpPr>
        <p:spPr>
          <a:xfrm>
            <a:off x="3419271" y="2974225"/>
            <a:ext cx="2305500" cy="43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372" name="Google Shape;2372;p58"/>
          <p:cNvSpPr txBox="1"/>
          <p:nvPr>
            <p:ph idx="6" type="subTitle"/>
          </p:nvPr>
        </p:nvSpPr>
        <p:spPr>
          <a:xfrm>
            <a:off x="3419271" y="3332725"/>
            <a:ext cx="2305500" cy="78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373" name="Google Shape;2373;p58"/>
          <p:cNvSpPr txBox="1"/>
          <p:nvPr>
            <p:ph idx="7" type="title"/>
          </p:nvPr>
        </p:nvSpPr>
        <p:spPr>
          <a:xfrm>
            <a:off x="6118549" y="2974225"/>
            <a:ext cx="2305500" cy="43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374" name="Google Shape;2374;p58"/>
          <p:cNvSpPr txBox="1"/>
          <p:nvPr>
            <p:ph idx="8" type="subTitle"/>
          </p:nvPr>
        </p:nvSpPr>
        <p:spPr>
          <a:xfrm>
            <a:off x="6118550" y="3332725"/>
            <a:ext cx="2305500" cy="78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375" name="Google Shape;2375;p58"/>
          <p:cNvSpPr txBox="1"/>
          <p:nvPr>
            <p:ph idx="9" type="title"/>
          </p:nvPr>
        </p:nvSpPr>
        <p:spPr>
          <a:xfrm>
            <a:off x="3508075" y="1604900"/>
            <a:ext cx="2127900" cy="7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800">
                <a:solidFill>
                  <a:schemeClr val="accen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376" name="Google Shape;2376;p58"/>
          <p:cNvSpPr/>
          <p:nvPr/>
        </p:nvSpPr>
        <p:spPr>
          <a:xfrm>
            <a:off x="3664750" y="4781071"/>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58"/>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58"/>
          <p:cNvSpPr/>
          <p:nvPr/>
        </p:nvSpPr>
        <p:spPr>
          <a:xfrm>
            <a:off x="8636341" y="3075109"/>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58"/>
          <p:cNvSpPr/>
          <p:nvPr/>
        </p:nvSpPr>
        <p:spPr>
          <a:xfrm>
            <a:off x="1711341" y="4571138"/>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58"/>
          <p:cNvSpPr/>
          <p:nvPr/>
        </p:nvSpPr>
        <p:spPr>
          <a:xfrm>
            <a:off x="352496" y="41755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58"/>
          <p:cNvSpPr/>
          <p:nvPr/>
        </p:nvSpPr>
        <p:spPr>
          <a:xfrm>
            <a:off x="417252" y="351810"/>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58"/>
          <p:cNvSpPr/>
          <p:nvPr/>
        </p:nvSpPr>
        <p:spPr>
          <a:xfrm>
            <a:off x="7144350" y="45674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58"/>
          <p:cNvSpPr/>
          <p:nvPr/>
        </p:nvSpPr>
        <p:spPr>
          <a:xfrm>
            <a:off x="655083" y="3152770"/>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58"/>
          <p:cNvSpPr/>
          <p:nvPr/>
        </p:nvSpPr>
        <p:spPr>
          <a:xfrm>
            <a:off x="8632566" y="507592"/>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58"/>
          <p:cNvSpPr/>
          <p:nvPr/>
        </p:nvSpPr>
        <p:spPr>
          <a:xfrm>
            <a:off x="8535348" y="4551515"/>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58"/>
          <p:cNvSpPr/>
          <p:nvPr/>
        </p:nvSpPr>
        <p:spPr>
          <a:xfrm>
            <a:off x="7011540" y="530253"/>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387" name="Shape 2387"/>
        <p:cNvGrpSpPr/>
        <p:nvPr/>
      </p:nvGrpSpPr>
      <p:grpSpPr>
        <a:xfrm>
          <a:off x="0" y="0"/>
          <a:ext cx="0" cy="0"/>
          <a:chOff x="0" y="0"/>
          <a:chExt cx="0" cy="0"/>
        </a:xfrm>
      </p:grpSpPr>
      <p:grpSp>
        <p:nvGrpSpPr>
          <p:cNvPr id="2388" name="Google Shape;2388;p59"/>
          <p:cNvGrpSpPr/>
          <p:nvPr/>
        </p:nvGrpSpPr>
        <p:grpSpPr>
          <a:xfrm rot="9284465">
            <a:off x="678583" y="-2028214"/>
            <a:ext cx="9393665" cy="8567764"/>
            <a:chOff x="-2537947" y="-2336543"/>
            <a:chExt cx="4759398" cy="4340947"/>
          </a:xfrm>
        </p:grpSpPr>
        <p:sp>
          <p:nvSpPr>
            <p:cNvPr id="2389" name="Google Shape;2389;p59"/>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59"/>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59"/>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59"/>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59"/>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4" name="Google Shape;2394;p59"/>
          <p:cNvGrpSpPr/>
          <p:nvPr/>
        </p:nvGrpSpPr>
        <p:grpSpPr>
          <a:xfrm flipH="1" rot="-4707470">
            <a:off x="877106" y="4541302"/>
            <a:ext cx="620419" cy="782924"/>
            <a:chOff x="4198851" y="-806491"/>
            <a:chExt cx="163967" cy="206914"/>
          </a:xfrm>
        </p:grpSpPr>
        <p:sp>
          <p:nvSpPr>
            <p:cNvPr id="2395" name="Google Shape;2395;p59"/>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59"/>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59"/>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59"/>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59"/>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59"/>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59"/>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59"/>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59"/>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59"/>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5" name="Google Shape;2405;p59"/>
          <p:cNvGrpSpPr/>
          <p:nvPr/>
        </p:nvGrpSpPr>
        <p:grpSpPr>
          <a:xfrm rot="-3476835">
            <a:off x="8473910" y="726011"/>
            <a:ext cx="999153" cy="1011762"/>
            <a:chOff x="3063709" y="-107293"/>
            <a:chExt cx="201908" cy="204435"/>
          </a:xfrm>
        </p:grpSpPr>
        <p:sp>
          <p:nvSpPr>
            <p:cNvPr id="2406" name="Google Shape;2406;p59"/>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59"/>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59"/>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59"/>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59"/>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59"/>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59"/>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59"/>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59"/>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59"/>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59"/>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59"/>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8" name="Google Shape;2418;p59"/>
          <p:cNvSpPr txBox="1"/>
          <p:nvPr>
            <p:ph type="ctrTitle"/>
          </p:nvPr>
        </p:nvSpPr>
        <p:spPr>
          <a:xfrm>
            <a:off x="720000" y="640425"/>
            <a:ext cx="4000500" cy="9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19" name="Google Shape;2419;p59"/>
          <p:cNvSpPr txBox="1"/>
          <p:nvPr>
            <p:ph idx="1" type="subTitle"/>
          </p:nvPr>
        </p:nvSpPr>
        <p:spPr>
          <a:xfrm>
            <a:off x="827550" y="2345383"/>
            <a:ext cx="3785400" cy="122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420" name="Google Shape;2420;p59"/>
          <p:cNvSpPr txBox="1"/>
          <p:nvPr>
            <p:ph idx="2" type="subTitle"/>
          </p:nvPr>
        </p:nvSpPr>
        <p:spPr>
          <a:xfrm rot="-962">
            <a:off x="1111975" y="4321048"/>
            <a:ext cx="3216600" cy="28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300"/>
              </a:spcBef>
              <a:spcAft>
                <a:spcPts val="0"/>
              </a:spcAft>
              <a:buClr>
                <a:schemeClr val="dk1"/>
              </a:buClr>
              <a:buSzPts val="1100"/>
              <a:buNone/>
              <a:defRPr sz="1100"/>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421" name="Google Shape;2421;p59"/>
          <p:cNvSpPr/>
          <p:nvPr/>
        </p:nvSpPr>
        <p:spPr>
          <a:xfrm flipH="1">
            <a:off x="5041933" y="4904034"/>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59"/>
          <p:cNvSpPr/>
          <p:nvPr/>
        </p:nvSpPr>
        <p:spPr>
          <a:xfrm flipH="1">
            <a:off x="362664" y="4375704"/>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59"/>
          <p:cNvSpPr/>
          <p:nvPr/>
        </p:nvSpPr>
        <p:spPr>
          <a:xfrm flipH="1">
            <a:off x="362679" y="2028837"/>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59"/>
          <p:cNvSpPr/>
          <p:nvPr/>
        </p:nvSpPr>
        <p:spPr>
          <a:xfrm flipH="1">
            <a:off x="590344" y="4603509"/>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59"/>
          <p:cNvSpPr/>
          <p:nvPr/>
        </p:nvSpPr>
        <p:spPr>
          <a:xfrm flipH="1">
            <a:off x="872413" y="343485"/>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59"/>
          <p:cNvSpPr/>
          <p:nvPr/>
        </p:nvSpPr>
        <p:spPr>
          <a:xfrm flipH="1">
            <a:off x="7040967" y="47695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59"/>
          <p:cNvSpPr/>
          <p:nvPr/>
        </p:nvSpPr>
        <p:spPr>
          <a:xfrm flipH="1">
            <a:off x="8324120" y="2771770"/>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59"/>
          <p:cNvSpPr/>
          <p:nvPr/>
        </p:nvSpPr>
        <p:spPr>
          <a:xfrm flipH="1">
            <a:off x="8741997" y="511265"/>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59"/>
          <p:cNvSpPr txBox="1"/>
          <p:nvPr/>
        </p:nvSpPr>
        <p:spPr>
          <a:xfrm>
            <a:off x="927650" y="3573275"/>
            <a:ext cx="3585300" cy="70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100"/>
              <a:buFont typeface="Arial"/>
              <a:buNone/>
            </a:pPr>
            <a:r>
              <a:rPr b="1" i="0" lang="en" sz="1100" u="none" cap="none" strike="noStrike">
                <a:solidFill>
                  <a:schemeClr val="accent6"/>
                </a:solidFill>
                <a:latin typeface="Barlow"/>
                <a:ea typeface="Barlow"/>
                <a:cs typeface="Barlow"/>
                <a:sym typeface="Barlow"/>
              </a:rPr>
              <a:t>CREDITS:</a:t>
            </a:r>
            <a:r>
              <a:rPr b="0" i="0" lang="en" sz="1100" u="none" cap="none" strike="noStrike">
                <a:solidFill>
                  <a:schemeClr val="dk1"/>
                </a:solidFill>
                <a:latin typeface="Barlow"/>
                <a:ea typeface="Barlow"/>
                <a:cs typeface="Barlow"/>
                <a:sym typeface="Barlow"/>
              </a:rPr>
              <a:t> This presentation template was created by </a:t>
            </a:r>
            <a:r>
              <a:rPr b="1" i="0" lang="en" sz="1100" u="none" cap="none" strike="noStrike">
                <a:solidFill>
                  <a:schemeClr val="accent6"/>
                </a:solidFill>
                <a:uFill>
                  <a:noFill/>
                </a:uFill>
                <a:latin typeface="Barlow"/>
                <a:ea typeface="Barlow"/>
                <a:cs typeface="Barlow"/>
                <a:sym typeface="Barlow"/>
                <a:hlinkClick r:id="rId2">
                  <a:extLst>
                    <a:ext uri="{A12FA001-AC4F-418D-AE19-62706E023703}">
                      <ahyp:hlinkClr val="tx"/>
                    </a:ext>
                  </a:extLst>
                </a:hlinkClick>
              </a:rPr>
              <a:t>Slidesgo</a:t>
            </a:r>
            <a:r>
              <a:rPr b="1" i="0" lang="en" sz="1100" u="none" cap="none" strike="noStrike">
                <a:solidFill>
                  <a:schemeClr val="accent6"/>
                </a:solidFill>
                <a:latin typeface="Barlow"/>
                <a:ea typeface="Barlow"/>
                <a:cs typeface="Barlow"/>
                <a:sym typeface="Barlow"/>
              </a:rPr>
              <a:t>,</a:t>
            </a:r>
            <a:r>
              <a:rPr b="0" i="0" lang="en" sz="1100" u="none" cap="none" strike="noStrike">
                <a:solidFill>
                  <a:schemeClr val="dk1"/>
                </a:solidFill>
                <a:latin typeface="Barlow"/>
                <a:ea typeface="Barlow"/>
                <a:cs typeface="Barlow"/>
                <a:sym typeface="Barlow"/>
              </a:rPr>
              <a:t> and includes icons by </a:t>
            </a:r>
            <a:r>
              <a:rPr b="1" i="0" lang="en" sz="1100" u="none" cap="none" strike="noStrike">
                <a:solidFill>
                  <a:schemeClr val="accent6"/>
                </a:solidFill>
                <a:uFill>
                  <a:noFill/>
                </a:uFill>
                <a:latin typeface="Barlow"/>
                <a:ea typeface="Barlow"/>
                <a:cs typeface="Barlow"/>
                <a:sym typeface="Barlow"/>
                <a:hlinkClick r:id="rId3">
                  <a:extLst>
                    <a:ext uri="{A12FA001-AC4F-418D-AE19-62706E023703}">
                      <ahyp:hlinkClr val="tx"/>
                    </a:ext>
                  </a:extLst>
                </a:hlinkClick>
              </a:rPr>
              <a:t>Flaticon</a:t>
            </a:r>
            <a:r>
              <a:rPr b="1" i="0" lang="en" sz="1100" u="none" cap="none" strike="noStrike">
                <a:solidFill>
                  <a:schemeClr val="accent6"/>
                </a:solidFill>
                <a:latin typeface="Barlow"/>
                <a:ea typeface="Barlow"/>
                <a:cs typeface="Barlow"/>
                <a:sym typeface="Barlow"/>
              </a:rPr>
              <a:t>,</a:t>
            </a:r>
            <a:r>
              <a:rPr b="0" i="0" lang="en" sz="1100" u="none" cap="none" strike="noStrike">
                <a:solidFill>
                  <a:schemeClr val="accent6"/>
                </a:solidFill>
                <a:latin typeface="Barlow"/>
                <a:ea typeface="Barlow"/>
                <a:cs typeface="Barlow"/>
                <a:sym typeface="Barlow"/>
              </a:rPr>
              <a:t> </a:t>
            </a:r>
            <a:r>
              <a:rPr b="0" i="0" lang="en" sz="1100" u="none" cap="none" strike="noStrike">
                <a:solidFill>
                  <a:schemeClr val="dk1"/>
                </a:solidFill>
                <a:latin typeface="Barlow"/>
                <a:ea typeface="Barlow"/>
                <a:cs typeface="Barlow"/>
                <a:sym typeface="Barlow"/>
              </a:rPr>
              <a:t>and infographics &amp; images by </a:t>
            </a:r>
            <a:r>
              <a:rPr b="1" i="0" lang="en" sz="1100" u="none" cap="none" strike="noStrike">
                <a:solidFill>
                  <a:schemeClr val="accent6"/>
                </a:solidFill>
                <a:uFill>
                  <a:noFill/>
                </a:uFill>
                <a:latin typeface="Barlow"/>
                <a:ea typeface="Barlow"/>
                <a:cs typeface="Barlow"/>
                <a:sym typeface="Barlow"/>
                <a:hlinkClick r:id="rId4">
                  <a:extLst>
                    <a:ext uri="{A12FA001-AC4F-418D-AE19-62706E023703}">
                      <ahyp:hlinkClr val="tx"/>
                    </a:ext>
                  </a:extLst>
                </a:hlinkClick>
              </a:rPr>
              <a:t>Freepik</a:t>
            </a:r>
            <a:endParaRPr b="1" i="0" sz="1100" u="none" cap="none" strike="noStrike">
              <a:solidFill>
                <a:schemeClr val="accent6"/>
              </a:solidFill>
              <a:latin typeface="Barlow"/>
              <a:ea typeface="Barlow"/>
              <a:cs typeface="Barlow"/>
              <a:sym typeface="Barl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grpSp>
        <p:nvGrpSpPr>
          <p:cNvPr id="77" name="Google Shape;77;p33"/>
          <p:cNvGrpSpPr/>
          <p:nvPr/>
        </p:nvGrpSpPr>
        <p:grpSpPr>
          <a:xfrm>
            <a:off x="7451330" y="493744"/>
            <a:ext cx="1326576" cy="1598233"/>
            <a:chOff x="5234039" y="-267543"/>
            <a:chExt cx="313064" cy="377173"/>
          </a:xfrm>
        </p:grpSpPr>
        <p:sp>
          <p:nvSpPr>
            <p:cNvPr id="78" name="Google Shape;78;p33"/>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3"/>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3"/>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3"/>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3"/>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3"/>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3"/>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3"/>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3"/>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3"/>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3"/>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3"/>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3"/>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3"/>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3"/>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3"/>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3"/>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3"/>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3"/>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33"/>
          <p:cNvGrpSpPr/>
          <p:nvPr/>
        </p:nvGrpSpPr>
        <p:grpSpPr>
          <a:xfrm>
            <a:off x="3531493" y="4345256"/>
            <a:ext cx="1119749" cy="1221101"/>
            <a:chOff x="4518826" y="55435"/>
            <a:chExt cx="440759" cy="480654"/>
          </a:xfrm>
        </p:grpSpPr>
        <p:sp>
          <p:nvSpPr>
            <p:cNvPr id="98" name="Google Shape;98;p33"/>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3"/>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3"/>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3"/>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3"/>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3"/>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3"/>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3"/>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3"/>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3"/>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3"/>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3"/>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 name="Google Shape;110;p33"/>
          <p:cNvGrpSpPr/>
          <p:nvPr/>
        </p:nvGrpSpPr>
        <p:grpSpPr>
          <a:xfrm>
            <a:off x="7622544" y="4603488"/>
            <a:ext cx="653899" cy="662002"/>
            <a:chOff x="3063709" y="-107293"/>
            <a:chExt cx="201908" cy="204435"/>
          </a:xfrm>
        </p:grpSpPr>
        <p:sp>
          <p:nvSpPr>
            <p:cNvPr id="111" name="Google Shape;111;p33"/>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3"/>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3"/>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3"/>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3"/>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3"/>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3"/>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3"/>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3"/>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3"/>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3"/>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3"/>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33"/>
          <p:cNvGrpSpPr/>
          <p:nvPr/>
        </p:nvGrpSpPr>
        <p:grpSpPr>
          <a:xfrm rot="-1138989">
            <a:off x="-302084" y="1553166"/>
            <a:ext cx="1161011" cy="1290742"/>
            <a:chOff x="4728600" y="-742191"/>
            <a:chExt cx="432607" cy="480940"/>
          </a:xfrm>
        </p:grpSpPr>
        <p:grpSp>
          <p:nvGrpSpPr>
            <p:cNvPr id="124" name="Google Shape;124;p33"/>
            <p:cNvGrpSpPr/>
            <p:nvPr/>
          </p:nvGrpSpPr>
          <p:grpSpPr>
            <a:xfrm>
              <a:off x="4728600" y="-715975"/>
              <a:ext cx="432607" cy="454724"/>
              <a:chOff x="4728600" y="-715975"/>
              <a:chExt cx="432607" cy="454724"/>
            </a:xfrm>
          </p:grpSpPr>
          <p:sp>
            <p:nvSpPr>
              <p:cNvPr id="125" name="Google Shape;125;p33"/>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3"/>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3"/>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3"/>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3"/>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3"/>
              <p:cNvSpPr/>
              <p:nvPr/>
            </p:nvSpPr>
            <p:spPr>
              <a:xfrm>
                <a:off x="5031463" y="-335465"/>
                <a:ext cx="12774" cy="9533"/>
              </a:xfrm>
              <a:custGeom>
                <a:rect b="b" l="l" r="r" t="t"/>
                <a:pathLst>
                  <a:path extrusionOk="0" h="200" w="268">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3"/>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3"/>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3"/>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p33"/>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3"/>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 name="Google Shape;136;p33"/>
          <p:cNvGrpSpPr/>
          <p:nvPr/>
        </p:nvGrpSpPr>
        <p:grpSpPr>
          <a:xfrm rot="-3190866">
            <a:off x="324628" y="3994713"/>
            <a:ext cx="305224" cy="377999"/>
            <a:chOff x="454479" y="2550746"/>
            <a:chExt cx="94997" cy="117637"/>
          </a:xfrm>
        </p:grpSpPr>
        <p:sp>
          <p:nvSpPr>
            <p:cNvPr id="137" name="Google Shape;137;p33"/>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3"/>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3"/>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3"/>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3"/>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3"/>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3"/>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3"/>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33"/>
          <p:cNvGrpSpPr/>
          <p:nvPr/>
        </p:nvGrpSpPr>
        <p:grpSpPr>
          <a:xfrm>
            <a:off x="4175675" y="4540461"/>
            <a:ext cx="792638" cy="788090"/>
            <a:chOff x="4789992" y="5348109"/>
            <a:chExt cx="351768" cy="349718"/>
          </a:xfrm>
        </p:grpSpPr>
        <p:sp>
          <p:nvSpPr>
            <p:cNvPr id="146" name="Google Shape;146;p33"/>
            <p:cNvSpPr/>
            <p:nvPr/>
          </p:nvSpPr>
          <p:spPr>
            <a:xfrm>
              <a:off x="4789992" y="5348109"/>
              <a:ext cx="351768" cy="349718"/>
            </a:xfrm>
            <a:custGeom>
              <a:rect b="b" l="l" r="r" t="t"/>
              <a:pathLst>
                <a:path extrusionOk="0" h="7337" w="738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3"/>
            <p:cNvSpPr/>
            <p:nvPr/>
          </p:nvSpPr>
          <p:spPr>
            <a:xfrm>
              <a:off x="4901195" y="5384525"/>
              <a:ext cx="13632" cy="74119"/>
            </a:xfrm>
            <a:custGeom>
              <a:rect b="b" l="l" r="r" t="t"/>
              <a:pathLst>
                <a:path extrusionOk="0" h="1555" w="286">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3"/>
            <p:cNvSpPr/>
            <p:nvPr/>
          </p:nvSpPr>
          <p:spPr>
            <a:xfrm>
              <a:off x="4916161" y="5386861"/>
              <a:ext cx="7388" cy="43041"/>
            </a:xfrm>
            <a:custGeom>
              <a:rect b="b" l="l" r="r" t="t"/>
              <a:pathLst>
                <a:path extrusionOk="0" h="903" w="155">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3"/>
            <p:cNvSpPr/>
            <p:nvPr/>
          </p:nvSpPr>
          <p:spPr>
            <a:xfrm>
              <a:off x="5062779" y="5547635"/>
              <a:ext cx="38847" cy="43089"/>
            </a:xfrm>
            <a:custGeom>
              <a:rect b="b" l="l" r="r" t="t"/>
              <a:pathLst>
                <a:path extrusionOk="0" h="904" w="815">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3"/>
            <p:cNvSpPr/>
            <p:nvPr/>
          </p:nvSpPr>
          <p:spPr>
            <a:xfrm>
              <a:off x="5065639" y="5570800"/>
              <a:ext cx="29934" cy="30601"/>
            </a:xfrm>
            <a:custGeom>
              <a:rect b="b" l="l" r="r" t="t"/>
              <a:pathLst>
                <a:path extrusionOk="0" h="642" w="628">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3"/>
            <p:cNvSpPr/>
            <p:nvPr/>
          </p:nvSpPr>
          <p:spPr>
            <a:xfrm>
              <a:off x="4969641" y="5495156"/>
              <a:ext cx="37846" cy="28456"/>
            </a:xfrm>
            <a:custGeom>
              <a:rect b="b" l="l" r="r" t="t"/>
              <a:pathLst>
                <a:path extrusionOk="0" h="597" w="794">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3"/>
            <p:cNvSpPr/>
            <p:nvPr/>
          </p:nvSpPr>
          <p:spPr>
            <a:xfrm>
              <a:off x="4928840" y="5526281"/>
              <a:ext cx="39514" cy="34795"/>
            </a:xfrm>
            <a:custGeom>
              <a:rect b="b" l="l" r="r" t="t"/>
              <a:pathLst>
                <a:path extrusionOk="0" h="730" w="829">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3"/>
            <p:cNvSpPr/>
            <p:nvPr/>
          </p:nvSpPr>
          <p:spPr>
            <a:xfrm>
              <a:off x="5022216" y="5487529"/>
              <a:ext cx="39514" cy="34795"/>
            </a:xfrm>
            <a:custGeom>
              <a:rect b="b" l="l" r="r" t="t"/>
              <a:pathLst>
                <a:path extrusionOk="0" h="730" w="829">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3"/>
            <p:cNvSpPr/>
            <p:nvPr/>
          </p:nvSpPr>
          <p:spPr>
            <a:xfrm>
              <a:off x="4932081" y="5494822"/>
              <a:ext cx="28694" cy="23451"/>
            </a:xfrm>
            <a:custGeom>
              <a:rect b="b" l="l" r="r" t="t"/>
              <a:pathLst>
                <a:path extrusionOk="0" h="492" w="602">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3"/>
            <p:cNvSpPr/>
            <p:nvPr/>
          </p:nvSpPr>
          <p:spPr>
            <a:xfrm>
              <a:off x="4998479" y="5467272"/>
              <a:ext cx="30935" cy="23451"/>
            </a:xfrm>
            <a:custGeom>
              <a:rect b="b" l="l" r="r" t="t"/>
              <a:pathLst>
                <a:path extrusionOk="0" h="492" w="649">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33"/>
          <p:cNvSpPr txBox="1"/>
          <p:nvPr>
            <p:ph idx="1" type="subTitle"/>
          </p:nvPr>
        </p:nvSpPr>
        <p:spPr>
          <a:xfrm>
            <a:off x="1676275" y="3887775"/>
            <a:ext cx="2565900" cy="59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7" name="Google Shape;157;p33"/>
          <p:cNvSpPr txBox="1"/>
          <p:nvPr>
            <p:ph idx="2" type="subTitle"/>
          </p:nvPr>
        </p:nvSpPr>
        <p:spPr>
          <a:xfrm>
            <a:off x="4901597" y="3887775"/>
            <a:ext cx="2565900" cy="59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8" name="Google Shape;158;p3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59" name="Google Shape;159;p33"/>
          <p:cNvSpPr txBox="1"/>
          <p:nvPr>
            <p:ph idx="3" type="title"/>
          </p:nvPr>
        </p:nvSpPr>
        <p:spPr>
          <a:xfrm>
            <a:off x="1674390" y="3427075"/>
            <a:ext cx="2569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60" name="Google Shape;160;p33"/>
          <p:cNvSpPr txBox="1"/>
          <p:nvPr>
            <p:ph idx="4" type="title"/>
          </p:nvPr>
        </p:nvSpPr>
        <p:spPr>
          <a:xfrm>
            <a:off x="4905688" y="3427075"/>
            <a:ext cx="2557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1" name="Google Shape;161;p33"/>
          <p:cNvSpPr/>
          <p:nvPr>
            <p:ph idx="5" type="pic"/>
          </p:nvPr>
        </p:nvSpPr>
        <p:spPr>
          <a:xfrm>
            <a:off x="2260751" y="1638300"/>
            <a:ext cx="1396800" cy="1398300"/>
          </a:xfrm>
          <a:prstGeom prst="ellipse">
            <a:avLst/>
          </a:prstGeom>
          <a:noFill/>
          <a:ln>
            <a:noFill/>
          </a:ln>
        </p:spPr>
      </p:sp>
      <p:sp>
        <p:nvSpPr>
          <p:cNvPr id="162" name="Google Shape;162;p33"/>
          <p:cNvSpPr/>
          <p:nvPr>
            <p:ph idx="6" type="pic"/>
          </p:nvPr>
        </p:nvSpPr>
        <p:spPr>
          <a:xfrm>
            <a:off x="5484988" y="1638294"/>
            <a:ext cx="1398900" cy="1398900"/>
          </a:xfrm>
          <a:prstGeom prst="ellipse">
            <a:avLst/>
          </a:prstGeom>
          <a:noFill/>
          <a:ln>
            <a:noFill/>
          </a:ln>
        </p:spPr>
      </p:sp>
      <p:sp>
        <p:nvSpPr>
          <p:cNvPr id="163" name="Google Shape;163;p33"/>
          <p:cNvSpPr/>
          <p:nvPr/>
        </p:nvSpPr>
        <p:spPr>
          <a:xfrm>
            <a:off x="1937200" y="4574771"/>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3"/>
          <p:cNvSpPr/>
          <p:nvPr/>
        </p:nvSpPr>
        <p:spPr>
          <a:xfrm>
            <a:off x="7393874" y="4745115"/>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3"/>
          <p:cNvSpPr/>
          <p:nvPr/>
        </p:nvSpPr>
        <p:spPr>
          <a:xfrm>
            <a:off x="8883891" y="2021459"/>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3"/>
          <p:cNvSpPr/>
          <p:nvPr/>
        </p:nvSpPr>
        <p:spPr>
          <a:xfrm>
            <a:off x="434041" y="42045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3"/>
          <p:cNvSpPr/>
          <p:nvPr/>
        </p:nvSpPr>
        <p:spPr>
          <a:xfrm>
            <a:off x="8304646" y="46723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3"/>
          <p:cNvSpPr/>
          <p:nvPr/>
        </p:nvSpPr>
        <p:spPr>
          <a:xfrm>
            <a:off x="8304598" y="410337"/>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3"/>
          <p:cNvSpPr/>
          <p:nvPr/>
        </p:nvSpPr>
        <p:spPr>
          <a:xfrm>
            <a:off x="492508" y="23942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3"/>
          <p:cNvSpPr/>
          <p:nvPr/>
        </p:nvSpPr>
        <p:spPr>
          <a:xfrm>
            <a:off x="1411485" y="4704825"/>
            <a:ext cx="138234" cy="138146"/>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3"/>
          <p:cNvSpPr/>
          <p:nvPr/>
        </p:nvSpPr>
        <p:spPr>
          <a:xfrm>
            <a:off x="5695218" y="245264"/>
            <a:ext cx="296000" cy="294724"/>
          </a:xfrm>
          <a:custGeom>
            <a:rect b="b" l="l" r="r" t="t"/>
            <a:pathLst>
              <a:path extrusionOk="0" h="1393" w="1399">
                <a:moveTo>
                  <a:pt x="492" y="1"/>
                </a:moveTo>
                <a:cubicBezTo>
                  <a:pt x="488" y="1"/>
                  <a:pt x="484" y="1"/>
                  <a:pt x="481" y="3"/>
                </a:cubicBezTo>
                <a:cubicBezTo>
                  <a:pt x="397" y="37"/>
                  <a:pt x="447" y="525"/>
                  <a:pt x="447" y="525"/>
                </a:cubicBezTo>
                <a:cubicBezTo>
                  <a:pt x="447" y="525"/>
                  <a:pt x="1" y="622"/>
                  <a:pt x="43" y="756"/>
                </a:cubicBezTo>
                <a:cubicBezTo>
                  <a:pt x="75" y="849"/>
                  <a:pt x="286" y="863"/>
                  <a:pt x="409" y="863"/>
                </a:cubicBezTo>
                <a:cubicBezTo>
                  <a:pt x="461" y="863"/>
                  <a:pt x="498" y="860"/>
                  <a:pt x="498" y="860"/>
                </a:cubicBezTo>
                <a:lnTo>
                  <a:pt x="498" y="860"/>
                </a:lnTo>
                <a:cubicBezTo>
                  <a:pt x="498" y="860"/>
                  <a:pt x="465" y="1360"/>
                  <a:pt x="575" y="1391"/>
                </a:cubicBezTo>
                <a:cubicBezTo>
                  <a:pt x="579" y="1392"/>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2" y="703"/>
                  <a:pt x="1092" y="703"/>
                </a:cubicBezTo>
                <a:cubicBezTo>
                  <a:pt x="1092" y="703"/>
                  <a:pt x="1359" y="431"/>
                  <a:pt x="1323" y="316"/>
                </a:cubicBezTo>
                <a:cubicBezTo>
                  <a:pt x="1314" y="286"/>
                  <a:pt x="1276" y="275"/>
                  <a:pt x="1227" y="275"/>
                </a:cubicBezTo>
                <a:cubicBezTo>
                  <a:pt x="1084" y="275"/>
                  <a:pt x="836" y="365"/>
                  <a:pt x="836" y="365"/>
                </a:cubicBezTo>
                <a:cubicBezTo>
                  <a:pt x="836" y="365"/>
                  <a:pt x="586" y="1"/>
                  <a:pt x="4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3"/>
          <p:cNvSpPr/>
          <p:nvPr/>
        </p:nvSpPr>
        <p:spPr>
          <a:xfrm>
            <a:off x="2660001" y="193066"/>
            <a:ext cx="187975" cy="188327"/>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3"/>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30" name="Shape 2430"/>
        <p:cNvGrpSpPr/>
        <p:nvPr/>
      </p:nvGrpSpPr>
      <p:grpSpPr>
        <a:xfrm>
          <a:off x="0" y="0"/>
          <a:ext cx="0" cy="0"/>
          <a:chOff x="0" y="0"/>
          <a:chExt cx="0" cy="0"/>
        </a:xfrm>
      </p:grpSpPr>
      <p:grpSp>
        <p:nvGrpSpPr>
          <p:cNvPr id="2431" name="Google Shape;2431;p60"/>
          <p:cNvGrpSpPr/>
          <p:nvPr/>
        </p:nvGrpSpPr>
        <p:grpSpPr>
          <a:xfrm rot="9284465">
            <a:off x="678583" y="-2028214"/>
            <a:ext cx="9393665" cy="8567764"/>
            <a:chOff x="-2537947" y="-2336543"/>
            <a:chExt cx="4759398" cy="4340947"/>
          </a:xfrm>
        </p:grpSpPr>
        <p:sp>
          <p:nvSpPr>
            <p:cNvPr id="2432" name="Google Shape;2432;p60"/>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60"/>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60"/>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60"/>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60"/>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7" name="Google Shape;2437;p60"/>
          <p:cNvGrpSpPr/>
          <p:nvPr/>
        </p:nvGrpSpPr>
        <p:grpSpPr>
          <a:xfrm flipH="1" rot="1432125">
            <a:off x="4438817" y="116542"/>
            <a:ext cx="2461232" cy="1065079"/>
            <a:chOff x="3758998" y="-241279"/>
            <a:chExt cx="873461" cy="377983"/>
          </a:xfrm>
        </p:grpSpPr>
        <p:sp>
          <p:nvSpPr>
            <p:cNvPr id="2438" name="Google Shape;2438;p60"/>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60"/>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60"/>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60"/>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60"/>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60"/>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60"/>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60"/>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60"/>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60"/>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60"/>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60"/>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60"/>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60"/>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60"/>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60"/>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60"/>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60"/>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60"/>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60"/>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60"/>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60"/>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60"/>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60"/>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60"/>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60"/>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60"/>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60"/>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60"/>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60"/>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8" name="Google Shape;2468;p60"/>
          <p:cNvGrpSpPr/>
          <p:nvPr/>
        </p:nvGrpSpPr>
        <p:grpSpPr>
          <a:xfrm flipH="1" rot="-4707470">
            <a:off x="877106" y="4541302"/>
            <a:ext cx="620419" cy="782924"/>
            <a:chOff x="4198851" y="-806491"/>
            <a:chExt cx="163967" cy="206914"/>
          </a:xfrm>
        </p:grpSpPr>
        <p:sp>
          <p:nvSpPr>
            <p:cNvPr id="2469" name="Google Shape;2469;p60"/>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60"/>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60"/>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60"/>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60"/>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60"/>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60"/>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60"/>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60"/>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60"/>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9" name="Google Shape;2479;p60"/>
          <p:cNvGrpSpPr/>
          <p:nvPr/>
        </p:nvGrpSpPr>
        <p:grpSpPr>
          <a:xfrm flipH="1">
            <a:off x="4068760" y="4150624"/>
            <a:ext cx="1656877" cy="734403"/>
            <a:chOff x="4059002" y="793671"/>
            <a:chExt cx="401482" cy="177933"/>
          </a:xfrm>
        </p:grpSpPr>
        <p:sp>
          <p:nvSpPr>
            <p:cNvPr id="2480" name="Google Shape;2480;p60"/>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60"/>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60"/>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60"/>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60"/>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60"/>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60"/>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60"/>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60"/>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60"/>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60"/>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60"/>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60"/>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60"/>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60"/>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60"/>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60"/>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60"/>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60"/>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9" name="Google Shape;2499;p60"/>
          <p:cNvGrpSpPr/>
          <p:nvPr/>
        </p:nvGrpSpPr>
        <p:grpSpPr>
          <a:xfrm flipH="1">
            <a:off x="6779074" y="2920953"/>
            <a:ext cx="1189024" cy="1315352"/>
            <a:chOff x="4219108" y="-509347"/>
            <a:chExt cx="183511" cy="203005"/>
          </a:xfrm>
        </p:grpSpPr>
        <p:sp>
          <p:nvSpPr>
            <p:cNvPr id="2500" name="Google Shape;2500;p60"/>
            <p:cNvSpPr/>
            <p:nvPr/>
          </p:nvSpPr>
          <p:spPr>
            <a:xfrm>
              <a:off x="4252712" y="-441615"/>
              <a:ext cx="72308" cy="69114"/>
            </a:xfrm>
            <a:custGeom>
              <a:rect b="b" l="l" r="r" t="t"/>
              <a:pathLst>
                <a:path extrusionOk="0" h="1450" w="1517">
                  <a:moveTo>
                    <a:pt x="311" y="0"/>
                  </a:moveTo>
                  <a:cubicBezTo>
                    <a:pt x="159" y="0"/>
                    <a:pt x="1" y="67"/>
                    <a:pt x="126" y="236"/>
                  </a:cubicBezTo>
                  <a:cubicBezTo>
                    <a:pt x="130" y="241"/>
                    <a:pt x="136" y="243"/>
                    <a:pt x="142" y="243"/>
                  </a:cubicBezTo>
                  <a:cubicBezTo>
                    <a:pt x="154" y="243"/>
                    <a:pt x="165" y="235"/>
                    <a:pt x="159" y="221"/>
                  </a:cubicBezTo>
                  <a:cubicBezTo>
                    <a:pt x="228" y="142"/>
                    <a:pt x="295" y="103"/>
                    <a:pt x="361" y="103"/>
                  </a:cubicBezTo>
                  <a:cubicBezTo>
                    <a:pt x="401" y="103"/>
                    <a:pt x="440" y="117"/>
                    <a:pt x="479" y="145"/>
                  </a:cubicBezTo>
                  <a:cubicBezTo>
                    <a:pt x="500" y="156"/>
                    <a:pt x="522" y="169"/>
                    <a:pt x="542" y="181"/>
                  </a:cubicBezTo>
                  <a:cubicBezTo>
                    <a:pt x="624" y="229"/>
                    <a:pt x="703" y="285"/>
                    <a:pt x="775" y="346"/>
                  </a:cubicBezTo>
                  <a:cubicBezTo>
                    <a:pt x="912" y="465"/>
                    <a:pt x="1028" y="607"/>
                    <a:pt x="1121" y="764"/>
                  </a:cubicBezTo>
                  <a:cubicBezTo>
                    <a:pt x="1170" y="847"/>
                    <a:pt x="1210" y="932"/>
                    <a:pt x="1244" y="1022"/>
                  </a:cubicBezTo>
                  <a:cubicBezTo>
                    <a:pt x="1290" y="1141"/>
                    <a:pt x="1327" y="1176"/>
                    <a:pt x="1228" y="1272"/>
                  </a:cubicBezTo>
                  <a:cubicBezTo>
                    <a:pt x="1191" y="1309"/>
                    <a:pt x="1160" y="1324"/>
                    <a:pt x="1131" y="1324"/>
                  </a:cubicBezTo>
                  <a:cubicBezTo>
                    <a:pt x="1072" y="1324"/>
                    <a:pt x="1023" y="1262"/>
                    <a:pt x="952" y="1188"/>
                  </a:cubicBezTo>
                  <a:cubicBezTo>
                    <a:pt x="875" y="1106"/>
                    <a:pt x="819" y="1013"/>
                    <a:pt x="771" y="912"/>
                  </a:cubicBezTo>
                  <a:cubicBezTo>
                    <a:pt x="769" y="909"/>
                    <a:pt x="766" y="908"/>
                    <a:pt x="764" y="908"/>
                  </a:cubicBezTo>
                  <a:cubicBezTo>
                    <a:pt x="758" y="908"/>
                    <a:pt x="752" y="913"/>
                    <a:pt x="754" y="920"/>
                  </a:cubicBezTo>
                  <a:cubicBezTo>
                    <a:pt x="798" y="1074"/>
                    <a:pt x="872" y="1204"/>
                    <a:pt x="998" y="1308"/>
                  </a:cubicBezTo>
                  <a:cubicBezTo>
                    <a:pt x="1054" y="1353"/>
                    <a:pt x="1174" y="1450"/>
                    <a:pt x="1269" y="1450"/>
                  </a:cubicBezTo>
                  <a:cubicBezTo>
                    <a:pt x="1286" y="1450"/>
                    <a:pt x="1302" y="1447"/>
                    <a:pt x="1316" y="1441"/>
                  </a:cubicBezTo>
                  <a:cubicBezTo>
                    <a:pt x="1516" y="1350"/>
                    <a:pt x="1298" y="902"/>
                    <a:pt x="1239" y="782"/>
                  </a:cubicBezTo>
                  <a:cubicBezTo>
                    <a:pt x="1081" y="463"/>
                    <a:pt x="797" y="161"/>
                    <a:pt x="462" y="25"/>
                  </a:cubicBezTo>
                  <a:cubicBezTo>
                    <a:pt x="422" y="9"/>
                    <a:pt x="367" y="0"/>
                    <a:pt x="31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60"/>
            <p:cNvSpPr/>
            <p:nvPr/>
          </p:nvSpPr>
          <p:spPr>
            <a:xfrm>
              <a:off x="4258051" y="-421167"/>
              <a:ext cx="94234" cy="78409"/>
            </a:xfrm>
            <a:custGeom>
              <a:rect b="b" l="l" r="r" t="t"/>
              <a:pathLst>
                <a:path extrusionOk="0" h="1645" w="1977">
                  <a:moveTo>
                    <a:pt x="15" y="0"/>
                  </a:moveTo>
                  <a:cubicBezTo>
                    <a:pt x="8" y="0"/>
                    <a:pt x="1" y="7"/>
                    <a:pt x="3" y="15"/>
                  </a:cubicBezTo>
                  <a:cubicBezTo>
                    <a:pt x="190" y="574"/>
                    <a:pt x="577" y="1076"/>
                    <a:pt x="1048" y="1426"/>
                  </a:cubicBezTo>
                  <a:cubicBezTo>
                    <a:pt x="1191" y="1532"/>
                    <a:pt x="1376" y="1645"/>
                    <a:pt x="1560" y="1645"/>
                  </a:cubicBezTo>
                  <a:cubicBezTo>
                    <a:pt x="1623" y="1645"/>
                    <a:pt x="1685" y="1632"/>
                    <a:pt x="1745" y="1601"/>
                  </a:cubicBezTo>
                  <a:cubicBezTo>
                    <a:pt x="1898" y="1523"/>
                    <a:pt x="1977" y="1375"/>
                    <a:pt x="1952" y="1211"/>
                  </a:cubicBezTo>
                  <a:cubicBezTo>
                    <a:pt x="1950" y="1201"/>
                    <a:pt x="1942" y="1197"/>
                    <a:pt x="1933" y="1197"/>
                  </a:cubicBezTo>
                  <a:cubicBezTo>
                    <a:pt x="1923" y="1197"/>
                    <a:pt x="1912" y="1204"/>
                    <a:pt x="1912" y="1217"/>
                  </a:cubicBezTo>
                  <a:cubicBezTo>
                    <a:pt x="1914" y="1442"/>
                    <a:pt x="1749" y="1519"/>
                    <a:pt x="1580" y="1519"/>
                  </a:cubicBezTo>
                  <a:cubicBezTo>
                    <a:pt x="1512" y="1519"/>
                    <a:pt x="1442" y="1507"/>
                    <a:pt x="1383" y="1486"/>
                  </a:cubicBezTo>
                  <a:cubicBezTo>
                    <a:pt x="1294" y="1454"/>
                    <a:pt x="1218" y="1406"/>
                    <a:pt x="1140" y="1351"/>
                  </a:cubicBezTo>
                  <a:cubicBezTo>
                    <a:pt x="975" y="1234"/>
                    <a:pt x="822" y="1094"/>
                    <a:pt x="682" y="950"/>
                  </a:cubicBezTo>
                  <a:cubicBezTo>
                    <a:pt x="413" y="668"/>
                    <a:pt x="210" y="346"/>
                    <a:pt x="24" y="5"/>
                  </a:cubicBezTo>
                  <a:cubicBezTo>
                    <a:pt x="22"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60"/>
            <p:cNvSpPr/>
            <p:nvPr/>
          </p:nvSpPr>
          <p:spPr>
            <a:xfrm>
              <a:off x="4219108" y="-488232"/>
              <a:ext cx="130364" cy="108676"/>
            </a:xfrm>
            <a:custGeom>
              <a:rect b="b" l="l" r="r" t="t"/>
              <a:pathLst>
                <a:path extrusionOk="0" h="2280" w="2735">
                  <a:moveTo>
                    <a:pt x="656" y="1"/>
                  </a:moveTo>
                  <a:cubicBezTo>
                    <a:pt x="495" y="1"/>
                    <a:pt x="343" y="51"/>
                    <a:pt x="239" y="187"/>
                  </a:cubicBezTo>
                  <a:cubicBezTo>
                    <a:pt x="1" y="500"/>
                    <a:pt x="187" y="891"/>
                    <a:pt x="357" y="1181"/>
                  </a:cubicBezTo>
                  <a:cubicBezTo>
                    <a:pt x="361" y="1188"/>
                    <a:pt x="367" y="1191"/>
                    <a:pt x="372" y="1191"/>
                  </a:cubicBezTo>
                  <a:cubicBezTo>
                    <a:pt x="385" y="1191"/>
                    <a:pt x="396" y="1177"/>
                    <a:pt x="389" y="1161"/>
                  </a:cubicBezTo>
                  <a:cubicBezTo>
                    <a:pt x="231" y="789"/>
                    <a:pt x="70" y="132"/>
                    <a:pt x="688" y="132"/>
                  </a:cubicBezTo>
                  <a:cubicBezTo>
                    <a:pt x="696" y="132"/>
                    <a:pt x="703" y="132"/>
                    <a:pt x="710" y="132"/>
                  </a:cubicBezTo>
                  <a:cubicBezTo>
                    <a:pt x="1066" y="140"/>
                    <a:pt x="1377" y="405"/>
                    <a:pt x="1609" y="648"/>
                  </a:cubicBezTo>
                  <a:cubicBezTo>
                    <a:pt x="2063" y="1127"/>
                    <a:pt x="2406" y="1683"/>
                    <a:pt x="2697" y="2270"/>
                  </a:cubicBezTo>
                  <a:cubicBezTo>
                    <a:pt x="2701" y="2276"/>
                    <a:pt x="2707" y="2279"/>
                    <a:pt x="2713" y="2279"/>
                  </a:cubicBezTo>
                  <a:cubicBezTo>
                    <a:pt x="2724" y="2279"/>
                    <a:pt x="2735" y="2270"/>
                    <a:pt x="2731" y="2258"/>
                  </a:cubicBezTo>
                  <a:cubicBezTo>
                    <a:pt x="2564" y="1826"/>
                    <a:pt x="2335" y="1421"/>
                    <a:pt x="2068" y="1043"/>
                  </a:cubicBezTo>
                  <a:cubicBezTo>
                    <a:pt x="1823" y="694"/>
                    <a:pt x="1538" y="331"/>
                    <a:pt x="1152" y="132"/>
                  </a:cubicBezTo>
                  <a:cubicBezTo>
                    <a:pt x="1011" y="59"/>
                    <a:pt x="829" y="1"/>
                    <a:pt x="6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60"/>
            <p:cNvSpPr/>
            <p:nvPr/>
          </p:nvSpPr>
          <p:spPr>
            <a:xfrm>
              <a:off x="4241368" y="-417068"/>
              <a:ext cx="161251" cy="110726"/>
            </a:xfrm>
            <a:custGeom>
              <a:rect b="b" l="l" r="r" t="t"/>
              <a:pathLst>
                <a:path extrusionOk="0" h="2323" w="3383">
                  <a:moveTo>
                    <a:pt x="19" y="1"/>
                  </a:moveTo>
                  <a:cubicBezTo>
                    <a:pt x="10" y="1"/>
                    <a:pt x="1" y="11"/>
                    <a:pt x="6" y="22"/>
                  </a:cubicBezTo>
                  <a:cubicBezTo>
                    <a:pt x="274" y="563"/>
                    <a:pt x="572" y="1101"/>
                    <a:pt x="989" y="1545"/>
                  </a:cubicBezTo>
                  <a:cubicBezTo>
                    <a:pt x="1319" y="1896"/>
                    <a:pt x="1781" y="2264"/>
                    <a:pt x="2277" y="2317"/>
                  </a:cubicBezTo>
                  <a:cubicBezTo>
                    <a:pt x="2313" y="2321"/>
                    <a:pt x="2348" y="2323"/>
                    <a:pt x="2380" y="2323"/>
                  </a:cubicBezTo>
                  <a:cubicBezTo>
                    <a:pt x="3382" y="2323"/>
                    <a:pt x="2762" y="546"/>
                    <a:pt x="2401" y="94"/>
                  </a:cubicBezTo>
                  <a:cubicBezTo>
                    <a:pt x="2396" y="88"/>
                    <a:pt x="2390" y="85"/>
                    <a:pt x="2384" y="85"/>
                  </a:cubicBezTo>
                  <a:cubicBezTo>
                    <a:pt x="2367" y="85"/>
                    <a:pt x="2351" y="107"/>
                    <a:pt x="2359" y="127"/>
                  </a:cubicBezTo>
                  <a:cubicBezTo>
                    <a:pt x="2578" y="586"/>
                    <a:pt x="2774" y="1012"/>
                    <a:pt x="2810" y="1528"/>
                  </a:cubicBezTo>
                  <a:cubicBezTo>
                    <a:pt x="2832" y="1844"/>
                    <a:pt x="2811" y="2190"/>
                    <a:pt x="2422" y="2215"/>
                  </a:cubicBezTo>
                  <a:cubicBezTo>
                    <a:pt x="2405" y="2216"/>
                    <a:pt x="2389" y="2217"/>
                    <a:pt x="2372" y="2217"/>
                  </a:cubicBezTo>
                  <a:cubicBezTo>
                    <a:pt x="2173" y="2217"/>
                    <a:pt x="1984" y="2139"/>
                    <a:pt x="1811" y="2049"/>
                  </a:cubicBezTo>
                  <a:cubicBezTo>
                    <a:pt x="973" y="1620"/>
                    <a:pt x="507" y="776"/>
                    <a:pt x="30" y="7"/>
                  </a:cubicBezTo>
                  <a:cubicBezTo>
                    <a:pt x="27" y="3"/>
                    <a:pt x="23" y="1"/>
                    <a:pt x="1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60"/>
            <p:cNvSpPr/>
            <p:nvPr/>
          </p:nvSpPr>
          <p:spPr>
            <a:xfrm>
              <a:off x="4336555" y="-440519"/>
              <a:ext cx="7102" cy="8961"/>
            </a:xfrm>
            <a:custGeom>
              <a:rect b="b" l="l" r="r" t="t"/>
              <a:pathLst>
                <a:path extrusionOk="0" h="188" w="149">
                  <a:moveTo>
                    <a:pt x="38" y="0"/>
                  </a:moveTo>
                  <a:cubicBezTo>
                    <a:pt x="19" y="0"/>
                    <a:pt x="1" y="19"/>
                    <a:pt x="1" y="38"/>
                  </a:cubicBezTo>
                  <a:cubicBezTo>
                    <a:pt x="1" y="58"/>
                    <a:pt x="2" y="80"/>
                    <a:pt x="6" y="97"/>
                  </a:cubicBezTo>
                  <a:cubicBezTo>
                    <a:pt x="11" y="118"/>
                    <a:pt x="22" y="138"/>
                    <a:pt x="30" y="158"/>
                  </a:cubicBezTo>
                  <a:cubicBezTo>
                    <a:pt x="39" y="177"/>
                    <a:pt x="61" y="187"/>
                    <a:pt x="82" y="187"/>
                  </a:cubicBezTo>
                  <a:cubicBezTo>
                    <a:pt x="93" y="187"/>
                    <a:pt x="103" y="185"/>
                    <a:pt x="112" y="179"/>
                  </a:cubicBezTo>
                  <a:cubicBezTo>
                    <a:pt x="138" y="160"/>
                    <a:pt x="149" y="127"/>
                    <a:pt x="133" y="97"/>
                  </a:cubicBezTo>
                  <a:cubicBezTo>
                    <a:pt x="122" y="80"/>
                    <a:pt x="113" y="59"/>
                    <a:pt x="98" y="43"/>
                  </a:cubicBezTo>
                  <a:cubicBezTo>
                    <a:pt x="86" y="29"/>
                    <a:pt x="70" y="17"/>
                    <a:pt x="55" y="6"/>
                  </a:cubicBezTo>
                  <a:cubicBezTo>
                    <a:pt x="50" y="2"/>
                    <a:pt x="44" y="0"/>
                    <a:pt x="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60"/>
            <p:cNvSpPr/>
            <p:nvPr/>
          </p:nvSpPr>
          <p:spPr>
            <a:xfrm>
              <a:off x="4319062" y="-462207"/>
              <a:ext cx="6673" cy="6482"/>
            </a:xfrm>
            <a:custGeom>
              <a:rect b="b" l="l" r="r" t="t"/>
              <a:pathLst>
                <a:path extrusionOk="0" h="136" w="140">
                  <a:moveTo>
                    <a:pt x="49" y="1"/>
                  </a:moveTo>
                  <a:cubicBezTo>
                    <a:pt x="38" y="1"/>
                    <a:pt x="22" y="6"/>
                    <a:pt x="14" y="13"/>
                  </a:cubicBezTo>
                  <a:cubicBezTo>
                    <a:pt x="7" y="23"/>
                    <a:pt x="1" y="36"/>
                    <a:pt x="2" y="48"/>
                  </a:cubicBezTo>
                  <a:cubicBezTo>
                    <a:pt x="3" y="64"/>
                    <a:pt x="11" y="79"/>
                    <a:pt x="21" y="91"/>
                  </a:cubicBezTo>
                  <a:cubicBezTo>
                    <a:pt x="30" y="101"/>
                    <a:pt x="42" y="111"/>
                    <a:pt x="51" y="121"/>
                  </a:cubicBezTo>
                  <a:cubicBezTo>
                    <a:pt x="60" y="130"/>
                    <a:pt x="74" y="135"/>
                    <a:pt x="87" y="135"/>
                  </a:cubicBezTo>
                  <a:cubicBezTo>
                    <a:pt x="99" y="135"/>
                    <a:pt x="112" y="131"/>
                    <a:pt x="121" y="121"/>
                  </a:cubicBezTo>
                  <a:cubicBezTo>
                    <a:pt x="139" y="100"/>
                    <a:pt x="140" y="70"/>
                    <a:pt x="122" y="50"/>
                  </a:cubicBezTo>
                  <a:cubicBezTo>
                    <a:pt x="111" y="39"/>
                    <a:pt x="102" y="29"/>
                    <a:pt x="92" y="21"/>
                  </a:cubicBezTo>
                  <a:cubicBezTo>
                    <a:pt x="80" y="10"/>
                    <a:pt x="64" y="1"/>
                    <a:pt x="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60"/>
            <p:cNvSpPr/>
            <p:nvPr/>
          </p:nvSpPr>
          <p:spPr>
            <a:xfrm>
              <a:off x="4237030" y="-466258"/>
              <a:ext cx="44567" cy="44948"/>
            </a:xfrm>
            <a:custGeom>
              <a:rect b="b" l="l" r="r" t="t"/>
              <a:pathLst>
                <a:path extrusionOk="0" h="943" w="935">
                  <a:moveTo>
                    <a:pt x="371" y="0"/>
                  </a:moveTo>
                  <a:cubicBezTo>
                    <a:pt x="308" y="0"/>
                    <a:pt x="249" y="23"/>
                    <a:pt x="196" y="79"/>
                  </a:cubicBezTo>
                  <a:cubicBezTo>
                    <a:pt x="0" y="291"/>
                    <a:pt x="162" y="725"/>
                    <a:pt x="270" y="940"/>
                  </a:cubicBezTo>
                  <a:cubicBezTo>
                    <a:pt x="271" y="942"/>
                    <a:pt x="273" y="943"/>
                    <a:pt x="275" y="943"/>
                  </a:cubicBezTo>
                  <a:cubicBezTo>
                    <a:pt x="278" y="943"/>
                    <a:pt x="282" y="939"/>
                    <a:pt x="280" y="935"/>
                  </a:cubicBezTo>
                  <a:cubicBezTo>
                    <a:pt x="198" y="745"/>
                    <a:pt x="6" y="155"/>
                    <a:pt x="316" y="56"/>
                  </a:cubicBezTo>
                  <a:cubicBezTo>
                    <a:pt x="339" y="49"/>
                    <a:pt x="362" y="46"/>
                    <a:pt x="385" y="46"/>
                  </a:cubicBezTo>
                  <a:cubicBezTo>
                    <a:pt x="571" y="46"/>
                    <a:pt x="734" y="270"/>
                    <a:pt x="902" y="318"/>
                  </a:cubicBezTo>
                  <a:cubicBezTo>
                    <a:pt x="904" y="319"/>
                    <a:pt x="906" y="319"/>
                    <a:pt x="908" y="319"/>
                  </a:cubicBezTo>
                  <a:cubicBezTo>
                    <a:pt x="924" y="319"/>
                    <a:pt x="934" y="293"/>
                    <a:pt x="916" y="281"/>
                  </a:cubicBezTo>
                  <a:cubicBezTo>
                    <a:pt x="780" y="205"/>
                    <a:pt x="561" y="0"/>
                    <a:pt x="3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60"/>
            <p:cNvSpPr/>
            <p:nvPr/>
          </p:nvSpPr>
          <p:spPr>
            <a:xfrm>
              <a:off x="4287984" y="-447764"/>
              <a:ext cx="7007" cy="6435"/>
            </a:xfrm>
            <a:custGeom>
              <a:rect b="b" l="l" r="r" t="t"/>
              <a:pathLst>
                <a:path extrusionOk="0" h="135" w="147">
                  <a:moveTo>
                    <a:pt x="60" y="0"/>
                  </a:moveTo>
                  <a:cubicBezTo>
                    <a:pt x="46" y="0"/>
                    <a:pt x="32" y="6"/>
                    <a:pt x="22" y="16"/>
                  </a:cubicBezTo>
                  <a:cubicBezTo>
                    <a:pt x="5" y="36"/>
                    <a:pt x="0" y="71"/>
                    <a:pt x="22" y="91"/>
                  </a:cubicBezTo>
                  <a:cubicBezTo>
                    <a:pt x="26" y="96"/>
                    <a:pt x="32" y="100"/>
                    <a:pt x="36" y="103"/>
                  </a:cubicBezTo>
                  <a:cubicBezTo>
                    <a:pt x="45" y="112"/>
                    <a:pt x="54" y="119"/>
                    <a:pt x="67" y="124"/>
                  </a:cubicBezTo>
                  <a:cubicBezTo>
                    <a:pt x="77" y="128"/>
                    <a:pt x="87" y="132"/>
                    <a:pt x="96" y="133"/>
                  </a:cubicBezTo>
                  <a:cubicBezTo>
                    <a:pt x="99" y="134"/>
                    <a:pt x="102" y="134"/>
                    <a:pt x="105" y="134"/>
                  </a:cubicBezTo>
                  <a:cubicBezTo>
                    <a:pt x="129" y="134"/>
                    <a:pt x="146" y="113"/>
                    <a:pt x="141" y="88"/>
                  </a:cubicBezTo>
                  <a:cubicBezTo>
                    <a:pt x="137" y="79"/>
                    <a:pt x="135" y="69"/>
                    <a:pt x="131" y="60"/>
                  </a:cubicBezTo>
                  <a:cubicBezTo>
                    <a:pt x="126" y="48"/>
                    <a:pt x="121" y="39"/>
                    <a:pt x="111" y="30"/>
                  </a:cubicBezTo>
                  <a:cubicBezTo>
                    <a:pt x="108" y="24"/>
                    <a:pt x="102" y="21"/>
                    <a:pt x="99" y="16"/>
                  </a:cubicBezTo>
                  <a:cubicBezTo>
                    <a:pt x="89" y="6"/>
                    <a:pt x="74"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60"/>
            <p:cNvSpPr/>
            <p:nvPr/>
          </p:nvSpPr>
          <p:spPr>
            <a:xfrm>
              <a:off x="4279452" y="-415114"/>
              <a:ext cx="5624" cy="4481"/>
            </a:xfrm>
            <a:custGeom>
              <a:rect b="b" l="l" r="r" t="t"/>
              <a:pathLst>
                <a:path extrusionOk="0" h="94" w="118">
                  <a:moveTo>
                    <a:pt x="59" y="1"/>
                  </a:moveTo>
                  <a:cubicBezTo>
                    <a:pt x="0" y="1"/>
                    <a:pt x="0" y="93"/>
                    <a:pt x="59" y="93"/>
                  </a:cubicBezTo>
                  <a:cubicBezTo>
                    <a:pt x="118" y="92"/>
                    <a:pt x="118" y="1"/>
                    <a:pt x="5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60"/>
            <p:cNvSpPr/>
            <p:nvPr/>
          </p:nvSpPr>
          <p:spPr>
            <a:xfrm>
              <a:off x="4317680" y="-407726"/>
              <a:ext cx="18303" cy="45854"/>
            </a:xfrm>
            <a:custGeom>
              <a:rect b="b" l="l" r="r" t="t"/>
              <a:pathLst>
                <a:path extrusionOk="0" h="962" w="384">
                  <a:moveTo>
                    <a:pt x="126" y="1"/>
                  </a:moveTo>
                  <a:cubicBezTo>
                    <a:pt x="114" y="1"/>
                    <a:pt x="102" y="9"/>
                    <a:pt x="103" y="24"/>
                  </a:cubicBezTo>
                  <a:cubicBezTo>
                    <a:pt x="115" y="176"/>
                    <a:pt x="207" y="299"/>
                    <a:pt x="247" y="444"/>
                  </a:cubicBezTo>
                  <a:cubicBezTo>
                    <a:pt x="299" y="626"/>
                    <a:pt x="277" y="937"/>
                    <a:pt x="20" y="937"/>
                  </a:cubicBezTo>
                  <a:cubicBezTo>
                    <a:pt x="18" y="937"/>
                    <a:pt x="17" y="937"/>
                    <a:pt x="16" y="937"/>
                  </a:cubicBezTo>
                  <a:cubicBezTo>
                    <a:pt x="0" y="937"/>
                    <a:pt x="1" y="959"/>
                    <a:pt x="16" y="961"/>
                  </a:cubicBezTo>
                  <a:cubicBezTo>
                    <a:pt x="21" y="961"/>
                    <a:pt x="25" y="961"/>
                    <a:pt x="30" y="961"/>
                  </a:cubicBezTo>
                  <a:cubicBezTo>
                    <a:pt x="187" y="961"/>
                    <a:pt x="290" y="843"/>
                    <a:pt x="328" y="696"/>
                  </a:cubicBezTo>
                  <a:cubicBezTo>
                    <a:pt x="383" y="474"/>
                    <a:pt x="245" y="203"/>
                    <a:pt x="146" y="11"/>
                  </a:cubicBezTo>
                  <a:cubicBezTo>
                    <a:pt x="142" y="4"/>
                    <a:pt x="134" y="1"/>
                    <a:pt x="12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60"/>
            <p:cNvSpPr/>
            <p:nvPr/>
          </p:nvSpPr>
          <p:spPr>
            <a:xfrm>
              <a:off x="4317108" y="-340899"/>
              <a:ext cx="45425" cy="15872"/>
            </a:xfrm>
            <a:custGeom>
              <a:rect b="b" l="l" r="r" t="t"/>
              <a:pathLst>
                <a:path extrusionOk="0" h="333" w="953">
                  <a:moveTo>
                    <a:pt x="923" y="0"/>
                  </a:moveTo>
                  <a:cubicBezTo>
                    <a:pt x="914" y="0"/>
                    <a:pt x="905" y="6"/>
                    <a:pt x="901" y="19"/>
                  </a:cubicBezTo>
                  <a:cubicBezTo>
                    <a:pt x="848" y="211"/>
                    <a:pt x="725" y="277"/>
                    <a:pt x="581" y="277"/>
                  </a:cubicBezTo>
                  <a:cubicBezTo>
                    <a:pt x="383" y="277"/>
                    <a:pt x="147" y="151"/>
                    <a:pt x="5" y="51"/>
                  </a:cubicBezTo>
                  <a:cubicBezTo>
                    <a:pt x="4" y="50"/>
                    <a:pt x="3" y="50"/>
                    <a:pt x="3" y="50"/>
                  </a:cubicBezTo>
                  <a:cubicBezTo>
                    <a:pt x="1" y="50"/>
                    <a:pt x="0" y="52"/>
                    <a:pt x="2" y="54"/>
                  </a:cubicBezTo>
                  <a:cubicBezTo>
                    <a:pt x="163" y="181"/>
                    <a:pt x="341" y="332"/>
                    <a:pt x="556" y="332"/>
                  </a:cubicBezTo>
                  <a:cubicBezTo>
                    <a:pt x="570" y="332"/>
                    <a:pt x="584" y="332"/>
                    <a:pt x="598" y="330"/>
                  </a:cubicBezTo>
                  <a:cubicBezTo>
                    <a:pt x="765" y="314"/>
                    <a:pt x="925" y="208"/>
                    <a:pt x="949" y="33"/>
                  </a:cubicBezTo>
                  <a:cubicBezTo>
                    <a:pt x="952" y="14"/>
                    <a:pt x="938" y="0"/>
                    <a:pt x="92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60"/>
            <p:cNvSpPr/>
            <p:nvPr/>
          </p:nvSpPr>
          <p:spPr>
            <a:xfrm>
              <a:off x="4274829" y="-509347"/>
              <a:ext cx="31078" cy="32555"/>
            </a:xfrm>
            <a:custGeom>
              <a:rect b="b" l="l" r="r" t="t"/>
              <a:pathLst>
                <a:path extrusionOk="0" h="683" w="652">
                  <a:moveTo>
                    <a:pt x="30" y="1"/>
                  </a:moveTo>
                  <a:cubicBezTo>
                    <a:pt x="14" y="1"/>
                    <a:pt x="0" y="20"/>
                    <a:pt x="16" y="33"/>
                  </a:cubicBezTo>
                  <a:cubicBezTo>
                    <a:pt x="250" y="228"/>
                    <a:pt x="461" y="423"/>
                    <a:pt x="633" y="678"/>
                  </a:cubicBezTo>
                  <a:cubicBezTo>
                    <a:pt x="636" y="681"/>
                    <a:pt x="639" y="682"/>
                    <a:pt x="641" y="682"/>
                  </a:cubicBezTo>
                  <a:cubicBezTo>
                    <a:pt x="647" y="682"/>
                    <a:pt x="651" y="676"/>
                    <a:pt x="648" y="669"/>
                  </a:cubicBezTo>
                  <a:cubicBezTo>
                    <a:pt x="522" y="395"/>
                    <a:pt x="311" y="142"/>
                    <a:pt x="38" y="3"/>
                  </a:cubicBezTo>
                  <a:cubicBezTo>
                    <a:pt x="35" y="1"/>
                    <a:pt x="32" y="1"/>
                    <a:pt x="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2" name="Google Shape;2512;p60"/>
          <p:cNvGrpSpPr/>
          <p:nvPr/>
        </p:nvGrpSpPr>
        <p:grpSpPr>
          <a:xfrm rot="-3476835">
            <a:off x="8473910" y="726011"/>
            <a:ext cx="999153" cy="1011762"/>
            <a:chOff x="3063709" y="-107293"/>
            <a:chExt cx="201908" cy="204435"/>
          </a:xfrm>
        </p:grpSpPr>
        <p:sp>
          <p:nvSpPr>
            <p:cNvPr id="2513" name="Google Shape;2513;p60"/>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60"/>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60"/>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60"/>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60"/>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60"/>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60"/>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60"/>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60"/>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60"/>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60"/>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60"/>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5" name="Google Shape;2525;p60"/>
          <p:cNvGrpSpPr/>
          <p:nvPr/>
        </p:nvGrpSpPr>
        <p:grpSpPr>
          <a:xfrm flipH="1">
            <a:off x="7399886" y="3448137"/>
            <a:ext cx="1438294" cy="1075716"/>
            <a:chOff x="574023" y="2653178"/>
            <a:chExt cx="667453" cy="499196"/>
          </a:xfrm>
        </p:grpSpPr>
        <p:sp>
          <p:nvSpPr>
            <p:cNvPr id="2526" name="Google Shape;2526;p60"/>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60"/>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60"/>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60"/>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60"/>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60"/>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60"/>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60"/>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60"/>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60"/>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60"/>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60"/>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60"/>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60"/>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60"/>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60"/>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60"/>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60"/>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60"/>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60"/>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60"/>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7" name="Google Shape;2547;p60"/>
          <p:cNvGrpSpPr/>
          <p:nvPr/>
        </p:nvGrpSpPr>
        <p:grpSpPr>
          <a:xfrm flipH="1">
            <a:off x="-262330" y="397130"/>
            <a:ext cx="929361" cy="850044"/>
            <a:chOff x="7078965" y="5331432"/>
            <a:chExt cx="404915" cy="370357"/>
          </a:xfrm>
        </p:grpSpPr>
        <p:sp>
          <p:nvSpPr>
            <p:cNvPr id="2548" name="Google Shape;2548;p60"/>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60"/>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60"/>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60"/>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60"/>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60"/>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60"/>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60"/>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60"/>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60"/>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60"/>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60"/>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60"/>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60"/>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60"/>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3" name="Google Shape;2563;p60"/>
          <p:cNvGrpSpPr/>
          <p:nvPr/>
        </p:nvGrpSpPr>
        <p:grpSpPr>
          <a:xfrm flipH="1">
            <a:off x="5868484" y="397125"/>
            <a:ext cx="581028" cy="581052"/>
            <a:chOff x="2787299" y="187324"/>
            <a:chExt cx="1165552" cy="1165600"/>
          </a:xfrm>
        </p:grpSpPr>
        <p:sp>
          <p:nvSpPr>
            <p:cNvPr id="2564" name="Google Shape;2564;p60"/>
            <p:cNvSpPr/>
            <p:nvPr/>
          </p:nvSpPr>
          <p:spPr>
            <a:xfrm>
              <a:off x="2787299" y="187324"/>
              <a:ext cx="1165552" cy="1165600"/>
            </a:xfrm>
            <a:custGeom>
              <a:rect b="b" l="l" r="r" t="t"/>
              <a:pathLst>
                <a:path extrusionOk="0" h="24454" w="24453">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60"/>
            <p:cNvSpPr/>
            <p:nvPr/>
          </p:nvSpPr>
          <p:spPr>
            <a:xfrm>
              <a:off x="3426916" y="190089"/>
              <a:ext cx="398575" cy="216971"/>
            </a:xfrm>
            <a:custGeom>
              <a:rect b="b" l="l" r="r" t="t"/>
              <a:pathLst>
                <a:path extrusionOk="0" h="4552" w="8362">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60"/>
            <p:cNvSpPr/>
            <p:nvPr/>
          </p:nvSpPr>
          <p:spPr>
            <a:xfrm>
              <a:off x="3177771" y="196476"/>
              <a:ext cx="739570" cy="373837"/>
            </a:xfrm>
            <a:custGeom>
              <a:rect b="b" l="l" r="r" t="t"/>
              <a:pathLst>
                <a:path extrusionOk="0" h="7843" w="15516">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60"/>
            <p:cNvSpPr/>
            <p:nvPr/>
          </p:nvSpPr>
          <p:spPr>
            <a:xfrm>
              <a:off x="2938254" y="302340"/>
              <a:ext cx="1014502" cy="504200"/>
            </a:xfrm>
            <a:custGeom>
              <a:rect b="b" l="l" r="r" t="t"/>
              <a:pathLst>
                <a:path extrusionOk="0" h="10578" w="21284">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60"/>
            <p:cNvSpPr/>
            <p:nvPr/>
          </p:nvSpPr>
          <p:spPr>
            <a:xfrm>
              <a:off x="2852553" y="470454"/>
              <a:ext cx="1079803" cy="509301"/>
            </a:xfrm>
            <a:custGeom>
              <a:rect b="b" l="l" r="r" t="t"/>
              <a:pathLst>
                <a:path extrusionOk="0" h="10685" w="22654">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60"/>
            <p:cNvSpPr/>
            <p:nvPr/>
          </p:nvSpPr>
          <p:spPr>
            <a:xfrm>
              <a:off x="2790970" y="661925"/>
              <a:ext cx="1029421" cy="585994"/>
            </a:xfrm>
            <a:custGeom>
              <a:rect b="b" l="l" r="r" t="t"/>
              <a:pathLst>
                <a:path extrusionOk="0" h="12294" w="21597">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60"/>
            <p:cNvSpPr/>
            <p:nvPr/>
          </p:nvSpPr>
          <p:spPr>
            <a:xfrm>
              <a:off x="2831676" y="993339"/>
              <a:ext cx="686710" cy="359442"/>
            </a:xfrm>
            <a:custGeom>
              <a:rect b="b" l="l" r="r" t="t"/>
              <a:pathLst>
                <a:path extrusionOk="0" h="7541" w="14407">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60"/>
            <p:cNvSpPr/>
            <p:nvPr/>
          </p:nvSpPr>
          <p:spPr>
            <a:xfrm>
              <a:off x="3351033" y="438519"/>
              <a:ext cx="61726" cy="54147"/>
            </a:xfrm>
            <a:custGeom>
              <a:rect b="b" l="l" r="r" t="t"/>
              <a:pathLst>
                <a:path extrusionOk="0" h="1136" w="1295">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60"/>
            <p:cNvSpPr/>
            <p:nvPr/>
          </p:nvSpPr>
          <p:spPr>
            <a:xfrm>
              <a:off x="3333683" y="524077"/>
              <a:ext cx="104529" cy="91660"/>
            </a:xfrm>
            <a:custGeom>
              <a:rect b="b" l="l" r="r" t="t"/>
              <a:pathLst>
                <a:path extrusionOk="0" h="1923" w="2193">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60"/>
            <p:cNvSpPr/>
            <p:nvPr/>
          </p:nvSpPr>
          <p:spPr>
            <a:xfrm>
              <a:off x="3516002" y="358918"/>
              <a:ext cx="61726" cy="54147"/>
            </a:xfrm>
            <a:custGeom>
              <a:rect b="b" l="l" r="r" t="t"/>
              <a:pathLst>
                <a:path extrusionOk="0" h="1136" w="1295">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60"/>
            <p:cNvSpPr/>
            <p:nvPr/>
          </p:nvSpPr>
          <p:spPr>
            <a:xfrm>
              <a:off x="3573677" y="408347"/>
              <a:ext cx="104482" cy="91660"/>
            </a:xfrm>
            <a:custGeom>
              <a:rect b="b" l="l" r="r" t="t"/>
              <a:pathLst>
                <a:path extrusionOk="0" h="1923" w="2192">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60"/>
            <p:cNvSpPr/>
            <p:nvPr/>
          </p:nvSpPr>
          <p:spPr>
            <a:xfrm>
              <a:off x="3443456" y="428271"/>
              <a:ext cx="98333" cy="77122"/>
            </a:xfrm>
            <a:custGeom>
              <a:rect b="b" l="l" r="r" t="t"/>
              <a:pathLst>
                <a:path extrusionOk="0" h="1618" w="2063">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6" name="Google Shape;2576;p60"/>
          <p:cNvGrpSpPr/>
          <p:nvPr/>
        </p:nvGrpSpPr>
        <p:grpSpPr>
          <a:xfrm flipH="1" rot="-369687">
            <a:off x="-19144" y="2739648"/>
            <a:ext cx="1023949" cy="1251375"/>
            <a:chOff x="1562309" y="2509229"/>
            <a:chExt cx="347239" cy="424362"/>
          </a:xfrm>
        </p:grpSpPr>
        <p:sp>
          <p:nvSpPr>
            <p:cNvPr id="2577" name="Google Shape;2577;p60"/>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60"/>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60"/>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60"/>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60"/>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60"/>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60"/>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60"/>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60"/>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60"/>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60"/>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60"/>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60"/>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0" name="Google Shape;2590;p60"/>
          <p:cNvGrpSpPr/>
          <p:nvPr/>
        </p:nvGrpSpPr>
        <p:grpSpPr>
          <a:xfrm rot="1079400">
            <a:off x="5103018" y="970543"/>
            <a:ext cx="1827108" cy="1992440"/>
            <a:chOff x="4518826" y="55435"/>
            <a:chExt cx="440759" cy="480654"/>
          </a:xfrm>
        </p:grpSpPr>
        <p:sp>
          <p:nvSpPr>
            <p:cNvPr id="2591" name="Google Shape;2591;p60"/>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60"/>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60"/>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60"/>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60"/>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60"/>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60"/>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60"/>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60"/>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60"/>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60"/>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60"/>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3" name="Google Shape;2603;p60"/>
          <p:cNvGrpSpPr/>
          <p:nvPr/>
        </p:nvGrpSpPr>
        <p:grpSpPr>
          <a:xfrm rot="586813">
            <a:off x="4687942" y="1882778"/>
            <a:ext cx="1020672" cy="970119"/>
            <a:chOff x="5626143" y="-593747"/>
            <a:chExt cx="318949" cy="303152"/>
          </a:xfrm>
        </p:grpSpPr>
        <p:sp>
          <p:nvSpPr>
            <p:cNvPr id="2604" name="Google Shape;2604;p60"/>
            <p:cNvSpPr/>
            <p:nvPr/>
          </p:nvSpPr>
          <p:spPr>
            <a:xfrm>
              <a:off x="5626143" y="-593747"/>
              <a:ext cx="318949" cy="302337"/>
            </a:xfrm>
            <a:custGeom>
              <a:rect b="b" l="l" r="r" t="t"/>
              <a:pathLst>
                <a:path extrusionOk="0" h="5187" w="5472">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60"/>
            <p:cNvSpPr/>
            <p:nvPr/>
          </p:nvSpPr>
          <p:spPr>
            <a:xfrm>
              <a:off x="5736367" y="-464700"/>
              <a:ext cx="159475" cy="174105"/>
            </a:xfrm>
            <a:custGeom>
              <a:rect b="b" l="l" r="r" t="t"/>
              <a:pathLst>
                <a:path extrusionOk="0" h="2987" w="2736">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60"/>
            <p:cNvSpPr/>
            <p:nvPr/>
          </p:nvSpPr>
          <p:spPr>
            <a:xfrm>
              <a:off x="5699645" y="-423258"/>
              <a:ext cx="110338" cy="109872"/>
            </a:xfrm>
            <a:custGeom>
              <a:rect b="b" l="l" r="r" t="t"/>
              <a:pathLst>
                <a:path extrusionOk="0" h="1885" w="1893">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60"/>
            <p:cNvSpPr/>
            <p:nvPr/>
          </p:nvSpPr>
          <p:spPr>
            <a:xfrm>
              <a:off x="5692592" y="-389219"/>
              <a:ext cx="25064" cy="36488"/>
            </a:xfrm>
            <a:custGeom>
              <a:rect b="b" l="l" r="r" t="t"/>
              <a:pathLst>
                <a:path extrusionOk="0" h="626" w="43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60"/>
            <p:cNvSpPr/>
            <p:nvPr/>
          </p:nvSpPr>
          <p:spPr>
            <a:xfrm>
              <a:off x="5772098" y="-421743"/>
              <a:ext cx="34623" cy="34681"/>
            </a:xfrm>
            <a:custGeom>
              <a:rect b="b" l="l" r="r" t="t"/>
              <a:pathLst>
                <a:path extrusionOk="0" h="595" w="594">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60"/>
            <p:cNvSpPr/>
            <p:nvPr/>
          </p:nvSpPr>
          <p:spPr>
            <a:xfrm>
              <a:off x="5696789" y="-383157"/>
              <a:ext cx="16729" cy="24306"/>
            </a:xfrm>
            <a:custGeom>
              <a:rect b="b" l="l" r="r" t="t"/>
              <a:pathLst>
                <a:path extrusionOk="0" h="417" w="287">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60"/>
            <p:cNvSpPr/>
            <p:nvPr/>
          </p:nvSpPr>
          <p:spPr>
            <a:xfrm>
              <a:off x="5777111" y="-416672"/>
              <a:ext cx="24656" cy="24539"/>
            </a:xfrm>
            <a:custGeom>
              <a:rect b="b" l="l" r="r" t="t"/>
              <a:pathLst>
                <a:path extrusionOk="0" h="421" w="423">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60"/>
            <p:cNvSpPr/>
            <p:nvPr/>
          </p:nvSpPr>
          <p:spPr>
            <a:xfrm>
              <a:off x="5752630" y="-358502"/>
              <a:ext cx="41209" cy="29435"/>
            </a:xfrm>
            <a:custGeom>
              <a:rect b="b" l="l" r="r" t="t"/>
              <a:pathLst>
                <a:path extrusionOk="0" h="505" w="707">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60"/>
            <p:cNvSpPr/>
            <p:nvPr/>
          </p:nvSpPr>
          <p:spPr>
            <a:xfrm>
              <a:off x="5687813" y="-387004"/>
              <a:ext cx="28444" cy="57005"/>
            </a:xfrm>
            <a:custGeom>
              <a:rect b="b" l="l" r="r" t="t"/>
              <a:pathLst>
                <a:path extrusionOk="0" h="978" w="488">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60"/>
            <p:cNvSpPr/>
            <p:nvPr/>
          </p:nvSpPr>
          <p:spPr>
            <a:xfrm>
              <a:off x="5696090" y="-383040"/>
              <a:ext cx="15621" cy="16670"/>
            </a:xfrm>
            <a:custGeom>
              <a:rect b="b" l="l" r="r" t="t"/>
              <a:pathLst>
                <a:path extrusionOk="0" h="286" w="268">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60"/>
            <p:cNvSpPr/>
            <p:nvPr/>
          </p:nvSpPr>
          <p:spPr>
            <a:xfrm>
              <a:off x="5744702" y="-343405"/>
              <a:ext cx="12240" cy="20692"/>
            </a:xfrm>
            <a:custGeom>
              <a:rect b="b" l="l" r="r" t="t"/>
              <a:pathLst>
                <a:path extrusionOk="0" h="355" w="21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60"/>
            <p:cNvSpPr/>
            <p:nvPr/>
          </p:nvSpPr>
          <p:spPr>
            <a:xfrm>
              <a:off x="5788594" y="-369401"/>
              <a:ext cx="11541" cy="22557"/>
            </a:xfrm>
            <a:custGeom>
              <a:rect b="b" l="l" r="r" t="t"/>
              <a:pathLst>
                <a:path extrusionOk="0" h="387" w="198">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60"/>
            <p:cNvSpPr/>
            <p:nvPr/>
          </p:nvSpPr>
          <p:spPr>
            <a:xfrm>
              <a:off x="5772506" y="-423958"/>
              <a:ext cx="38411" cy="38819"/>
            </a:xfrm>
            <a:custGeom>
              <a:rect b="b" l="l" r="r" t="t"/>
              <a:pathLst>
                <a:path extrusionOk="0" h="666" w="659">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60"/>
            <p:cNvSpPr/>
            <p:nvPr/>
          </p:nvSpPr>
          <p:spPr>
            <a:xfrm>
              <a:off x="5773905" y="-416730"/>
              <a:ext cx="12182" cy="17661"/>
            </a:xfrm>
            <a:custGeom>
              <a:rect b="b" l="l" r="r" t="t"/>
              <a:pathLst>
                <a:path extrusionOk="0" h="303" w="209">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60"/>
            <p:cNvSpPr/>
            <p:nvPr/>
          </p:nvSpPr>
          <p:spPr>
            <a:xfrm>
              <a:off x="5756535" y="-424249"/>
              <a:ext cx="19235" cy="5829"/>
            </a:xfrm>
            <a:custGeom>
              <a:rect b="b" l="l" r="r" t="t"/>
              <a:pathLst>
                <a:path extrusionOk="0" h="100" w="33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9" name="Google Shape;2619;p60"/>
          <p:cNvGrpSpPr/>
          <p:nvPr/>
        </p:nvGrpSpPr>
        <p:grpSpPr>
          <a:xfrm flipH="1" rot="881175">
            <a:off x="7443725" y="2201050"/>
            <a:ext cx="1994574" cy="442619"/>
            <a:chOff x="4339891" y="1046343"/>
            <a:chExt cx="651057" cy="144473"/>
          </a:xfrm>
        </p:grpSpPr>
        <p:sp>
          <p:nvSpPr>
            <p:cNvPr id="2620" name="Google Shape;2620;p60"/>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60"/>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60"/>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60"/>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60"/>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60"/>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60"/>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7" name="Google Shape;2627;p60"/>
          <p:cNvGrpSpPr/>
          <p:nvPr/>
        </p:nvGrpSpPr>
        <p:grpSpPr>
          <a:xfrm>
            <a:off x="316664" y="283017"/>
            <a:ext cx="8674101" cy="4560453"/>
            <a:chOff x="3149414" y="-766106"/>
            <a:chExt cx="3770528" cy="1982375"/>
          </a:xfrm>
        </p:grpSpPr>
        <p:sp>
          <p:nvSpPr>
            <p:cNvPr id="2628" name="Google Shape;2628;p60"/>
            <p:cNvSpPr/>
            <p:nvPr/>
          </p:nvSpPr>
          <p:spPr>
            <a:xfrm>
              <a:off x="6580346" y="231855"/>
              <a:ext cx="24929" cy="24976"/>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60"/>
            <p:cNvSpPr/>
            <p:nvPr/>
          </p:nvSpPr>
          <p:spPr>
            <a:xfrm>
              <a:off x="3237208" y="461239"/>
              <a:ext cx="24976" cy="24976"/>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60"/>
            <p:cNvSpPr/>
            <p:nvPr/>
          </p:nvSpPr>
          <p:spPr>
            <a:xfrm>
              <a:off x="3465973" y="-766106"/>
              <a:ext cx="24976" cy="25024"/>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60"/>
            <p:cNvSpPr/>
            <p:nvPr/>
          </p:nvSpPr>
          <p:spPr>
            <a:xfrm>
              <a:off x="6895013" y="810331"/>
              <a:ext cx="24929" cy="25024"/>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60"/>
            <p:cNvSpPr/>
            <p:nvPr/>
          </p:nvSpPr>
          <p:spPr>
            <a:xfrm>
              <a:off x="6174076" y="1142993"/>
              <a:ext cx="56435" cy="56435"/>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60"/>
            <p:cNvSpPr/>
            <p:nvPr/>
          </p:nvSpPr>
          <p:spPr>
            <a:xfrm>
              <a:off x="5384173" y="-710831"/>
              <a:ext cx="56435" cy="56435"/>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60"/>
            <p:cNvSpPr/>
            <p:nvPr/>
          </p:nvSpPr>
          <p:spPr>
            <a:xfrm>
              <a:off x="3818442" y="1188051"/>
              <a:ext cx="28218" cy="28218"/>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60"/>
            <p:cNvSpPr/>
            <p:nvPr/>
          </p:nvSpPr>
          <p:spPr>
            <a:xfrm>
              <a:off x="3149414" y="1055593"/>
              <a:ext cx="112775" cy="1127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60"/>
            <p:cNvSpPr/>
            <p:nvPr/>
          </p:nvSpPr>
          <p:spPr>
            <a:xfrm>
              <a:off x="6786571" y="-654776"/>
              <a:ext cx="56435" cy="56435"/>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60"/>
            <p:cNvSpPr/>
            <p:nvPr/>
          </p:nvSpPr>
          <p:spPr>
            <a:xfrm>
              <a:off x="3310630" y="892023"/>
              <a:ext cx="28218" cy="28170"/>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60"/>
            <p:cNvSpPr/>
            <p:nvPr/>
          </p:nvSpPr>
          <p:spPr>
            <a:xfrm>
              <a:off x="6726151" y="253242"/>
              <a:ext cx="112728" cy="11268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639" name="Shape 2639"/>
        <p:cNvGrpSpPr/>
        <p:nvPr/>
      </p:nvGrpSpPr>
      <p:grpSpPr>
        <a:xfrm>
          <a:off x="0" y="0"/>
          <a:ext cx="0" cy="0"/>
          <a:chOff x="0" y="0"/>
          <a:chExt cx="0" cy="0"/>
        </a:xfrm>
      </p:grpSpPr>
      <p:grpSp>
        <p:nvGrpSpPr>
          <p:cNvPr id="2640" name="Google Shape;2640;p61"/>
          <p:cNvGrpSpPr/>
          <p:nvPr/>
        </p:nvGrpSpPr>
        <p:grpSpPr>
          <a:xfrm>
            <a:off x="236931" y="-407859"/>
            <a:ext cx="1444789" cy="1740692"/>
            <a:chOff x="5234039" y="-267543"/>
            <a:chExt cx="313064" cy="377173"/>
          </a:xfrm>
        </p:grpSpPr>
        <p:sp>
          <p:nvSpPr>
            <p:cNvPr id="2641" name="Google Shape;2641;p61"/>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61"/>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61"/>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61"/>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61"/>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61"/>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61"/>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61"/>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61"/>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61"/>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61"/>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61"/>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61"/>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61"/>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61"/>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61"/>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61"/>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61"/>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61"/>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0" name="Google Shape;2660;p61"/>
          <p:cNvGrpSpPr/>
          <p:nvPr/>
        </p:nvGrpSpPr>
        <p:grpSpPr>
          <a:xfrm>
            <a:off x="6611118" y="1388899"/>
            <a:ext cx="2471458" cy="1069504"/>
            <a:chOff x="3758998" y="-241279"/>
            <a:chExt cx="873461" cy="377983"/>
          </a:xfrm>
        </p:grpSpPr>
        <p:sp>
          <p:nvSpPr>
            <p:cNvPr id="2661" name="Google Shape;2661;p61"/>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61"/>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61"/>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61"/>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61"/>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61"/>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61"/>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61"/>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61"/>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61"/>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61"/>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61"/>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61"/>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61"/>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61"/>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61"/>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61"/>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61"/>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61"/>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61"/>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61"/>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61"/>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61"/>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61"/>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61"/>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61"/>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61"/>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61"/>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61"/>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61"/>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1" name="Google Shape;2691;p61"/>
          <p:cNvGrpSpPr/>
          <p:nvPr/>
        </p:nvGrpSpPr>
        <p:grpSpPr>
          <a:xfrm rot="-636634">
            <a:off x="2782458" y="4733640"/>
            <a:ext cx="1135986" cy="503459"/>
            <a:chOff x="4059002" y="793671"/>
            <a:chExt cx="401482" cy="177933"/>
          </a:xfrm>
        </p:grpSpPr>
        <p:sp>
          <p:nvSpPr>
            <p:cNvPr id="2692" name="Google Shape;2692;p61"/>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61"/>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61"/>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61"/>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61"/>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61"/>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61"/>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61"/>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61"/>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61"/>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61"/>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61"/>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61"/>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61"/>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61"/>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61"/>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61"/>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61"/>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61"/>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1" name="Google Shape;2711;p61"/>
          <p:cNvGrpSpPr/>
          <p:nvPr/>
        </p:nvGrpSpPr>
        <p:grpSpPr>
          <a:xfrm rot="994520">
            <a:off x="7019172" y="3889873"/>
            <a:ext cx="1655344" cy="1805327"/>
            <a:chOff x="4518826" y="55435"/>
            <a:chExt cx="440759" cy="480654"/>
          </a:xfrm>
        </p:grpSpPr>
        <p:sp>
          <p:nvSpPr>
            <p:cNvPr id="2712" name="Google Shape;2712;p61"/>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61"/>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61"/>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61"/>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61"/>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61"/>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61"/>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61"/>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61"/>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61"/>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61"/>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61"/>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4" name="Google Shape;2724;p61"/>
          <p:cNvGrpSpPr/>
          <p:nvPr/>
        </p:nvGrpSpPr>
        <p:grpSpPr>
          <a:xfrm rot="1304130">
            <a:off x="19366" y="2353776"/>
            <a:ext cx="648521" cy="818432"/>
            <a:chOff x="4198851" y="-806491"/>
            <a:chExt cx="163967" cy="206914"/>
          </a:xfrm>
        </p:grpSpPr>
        <p:sp>
          <p:nvSpPr>
            <p:cNvPr id="2725" name="Google Shape;2725;p61"/>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61"/>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61"/>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61"/>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61"/>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61"/>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61"/>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61"/>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61"/>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61"/>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5" name="Google Shape;2735;p61"/>
          <p:cNvGrpSpPr/>
          <p:nvPr/>
        </p:nvGrpSpPr>
        <p:grpSpPr>
          <a:xfrm>
            <a:off x="557211" y="4342059"/>
            <a:ext cx="453300" cy="490152"/>
            <a:chOff x="3127056" y="-728177"/>
            <a:chExt cx="193710" cy="209440"/>
          </a:xfrm>
        </p:grpSpPr>
        <p:sp>
          <p:nvSpPr>
            <p:cNvPr id="2736" name="Google Shape;2736;p61"/>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61"/>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61"/>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61"/>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0" name="Google Shape;2740;p61"/>
          <p:cNvGrpSpPr/>
          <p:nvPr/>
        </p:nvGrpSpPr>
        <p:grpSpPr>
          <a:xfrm>
            <a:off x="8073009" y="3876203"/>
            <a:ext cx="640408" cy="564311"/>
            <a:chOff x="2006404" y="4069782"/>
            <a:chExt cx="447431" cy="394237"/>
          </a:xfrm>
        </p:grpSpPr>
        <p:sp>
          <p:nvSpPr>
            <p:cNvPr id="2741" name="Google Shape;2741;p61"/>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61"/>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61"/>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61"/>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61"/>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61"/>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61"/>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61"/>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61"/>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61"/>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61"/>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61"/>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3" name="Google Shape;2753;p61"/>
          <p:cNvGrpSpPr/>
          <p:nvPr/>
        </p:nvGrpSpPr>
        <p:grpSpPr>
          <a:xfrm flipH="1">
            <a:off x="8423996" y="259956"/>
            <a:ext cx="327104" cy="405072"/>
            <a:chOff x="454479" y="2550746"/>
            <a:chExt cx="94997" cy="117637"/>
          </a:xfrm>
        </p:grpSpPr>
        <p:sp>
          <p:nvSpPr>
            <p:cNvPr id="2754" name="Google Shape;2754;p61"/>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61"/>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61"/>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61"/>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61"/>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61"/>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61"/>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61"/>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2" name="Google Shape;2762;p61"/>
          <p:cNvGrpSpPr/>
          <p:nvPr/>
        </p:nvGrpSpPr>
        <p:grpSpPr>
          <a:xfrm flipH="1">
            <a:off x="316664" y="283017"/>
            <a:ext cx="8674101" cy="4560453"/>
            <a:chOff x="3149414" y="-766106"/>
            <a:chExt cx="3770528" cy="1982375"/>
          </a:xfrm>
        </p:grpSpPr>
        <p:sp>
          <p:nvSpPr>
            <p:cNvPr id="2763" name="Google Shape;2763;p61"/>
            <p:cNvSpPr/>
            <p:nvPr/>
          </p:nvSpPr>
          <p:spPr>
            <a:xfrm>
              <a:off x="6580346" y="231855"/>
              <a:ext cx="24929" cy="24976"/>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61"/>
            <p:cNvSpPr/>
            <p:nvPr/>
          </p:nvSpPr>
          <p:spPr>
            <a:xfrm>
              <a:off x="3237208" y="461239"/>
              <a:ext cx="24976" cy="24976"/>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61"/>
            <p:cNvSpPr/>
            <p:nvPr/>
          </p:nvSpPr>
          <p:spPr>
            <a:xfrm>
              <a:off x="3465973" y="-766106"/>
              <a:ext cx="24976" cy="25024"/>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61"/>
            <p:cNvSpPr/>
            <p:nvPr/>
          </p:nvSpPr>
          <p:spPr>
            <a:xfrm>
              <a:off x="6895013" y="810331"/>
              <a:ext cx="24929" cy="25024"/>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61"/>
            <p:cNvSpPr/>
            <p:nvPr/>
          </p:nvSpPr>
          <p:spPr>
            <a:xfrm>
              <a:off x="6174076" y="1142993"/>
              <a:ext cx="56435" cy="56435"/>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61"/>
            <p:cNvSpPr/>
            <p:nvPr/>
          </p:nvSpPr>
          <p:spPr>
            <a:xfrm>
              <a:off x="5384173" y="-710831"/>
              <a:ext cx="56435" cy="56435"/>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61"/>
            <p:cNvSpPr/>
            <p:nvPr/>
          </p:nvSpPr>
          <p:spPr>
            <a:xfrm>
              <a:off x="3818442" y="1188051"/>
              <a:ext cx="28218" cy="28218"/>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61"/>
            <p:cNvSpPr/>
            <p:nvPr/>
          </p:nvSpPr>
          <p:spPr>
            <a:xfrm>
              <a:off x="3149414" y="1055593"/>
              <a:ext cx="112775" cy="1127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61"/>
            <p:cNvSpPr/>
            <p:nvPr/>
          </p:nvSpPr>
          <p:spPr>
            <a:xfrm>
              <a:off x="6786571" y="-654776"/>
              <a:ext cx="56435" cy="56435"/>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61"/>
            <p:cNvSpPr/>
            <p:nvPr/>
          </p:nvSpPr>
          <p:spPr>
            <a:xfrm>
              <a:off x="3310630" y="892023"/>
              <a:ext cx="28218" cy="28170"/>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61"/>
            <p:cNvSpPr/>
            <p:nvPr/>
          </p:nvSpPr>
          <p:spPr>
            <a:xfrm>
              <a:off x="6726151" y="253242"/>
              <a:ext cx="112728" cy="11268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74" name="Shape 174"/>
        <p:cNvGrpSpPr/>
        <p:nvPr/>
      </p:nvGrpSpPr>
      <p:grpSpPr>
        <a:xfrm>
          <a:off x="0" y="0"/>
          <a:ext cx="0" cy="0"/>
          <a:chOff x="0" y="0"/>
          <a:chExt cx="0" cy="0"/>
        </a:xfrm>
      </p:grpSpPr>
      <p:grpSp>
        <p:nvGrpSpPr>
          <p:cNvPr id="175" name="Google Shape;175;p34"/>
          <p:cNvGrpSpPr/>
          <p:nvPr/>
        </p:nvGrpSpPr>
        <p:grpSpPr>
          <a:xfrm>
            <a:off x="173278" y="-200895"/>
            <a:ext cx="1093441" cy="2130977"/>
            <a:chOff x="1099958" y="4292329"/>
            <a:chExt cx="269022" cy="524316"/>
          </a:xfrm>
        </p:grpSpPr>
        <p:sp>
          <p:nvSpPr>
            <p:cNvPr id="176" name="Google Shape;176;p34"/>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4"/>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4"/>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4"/>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4"/>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4"/>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4"/>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4"/>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4"/>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4"/>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4"/>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4"/>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4"/>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4"/>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4"/>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4"/>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4"/>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4"/>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4"/>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4"/>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4"/>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4"/>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34"/>
          <p:cNvGrpSpPr/>
          <p:nvPr/>
        </p:nvGrpSpPr>
        <p:grpSpPr>
          <a:xfrm flipH="1" rot="4255318">
            <a:off x="6043400" y="-334439"/>
            <a:ext cx="1287217" cy="1961280"/>
            <a:chOff x="2251545" y="3095652"/>
            <a:chExt cx="344808" cy="525316"/>
          </a:xfrm>
        </p:grpSpPr>
        <p:sp>
          <p:nvSpPr>
            <p:cNvPr id="199" name="Google Shape;199;p34"/>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4"/>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4"/>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4"/>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4"/>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4"/>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4"/>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4"/>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4"/>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4"/>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 name="Google Shape;211;p34"/>
          <p:cNvGrpSpPr/>
          <p:nvPr/>
        </p:nvGrpSpPr>
        <p:grpSpPr>
          <a:xfrm rot="-5976326">
            <a:off x="1273201" y="3490420"/>
            <a:ext cx="1495818" cy="2834400"/>
            <a:chOff x="177688" y="2854372"/>
            <a:chExt cx="568167" cy="1076609"/>
          </a:xfrm>
        </p:grpSpPr>
        <p:sp>
          <p:nvSpPr>
            <p:cNvPr id="212" name="Google Shape;212;p34"/>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4"/>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4"/>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4"/>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4"/>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4"/>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4"/>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4"/>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4"/>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4"/>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4"/>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4"/>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4"/>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4"/>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4"/>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4"/>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4"/>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4"/>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4"/>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4"/>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4"/>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4"/>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4"/>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4"/>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4"/>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4"/>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4"/>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4"/>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 name="Google Shape;240;p34"/>
          <p:cNvGrpSpPr/>
          <p:nvPr/>
        </p:nvGrpSpPr>
        <p:grpSpPr>
          <a:xfrm flipH="1" rot="-1114393">
            <a:off x="516448" y="4048145"/>
            <a:ext cx="1483402" cy="1307118"/>
            <a:chOff x="2006404" y="4069782"/>
            <a:chExt cx="447431" cy="394237"/>
          </a:xfrm>
        </p:grpSpPr>
        <p:sp>
          <p:nvSpPr>
            <p:cNvPr id="241" name="Google Shape;241;p34"/>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4"/>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4"/>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4"/>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4"/>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4"/>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4"/>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4"/>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4"/>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4"/>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4"/>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4"/>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 name="Google Shape;253;p34"/>
          <p:cNvGrpSpPr/>
          <p:nvPr/>
        </p:nvGrpSpPr>
        <p:grpSpPr>
          <a:xfrm rot="-666174">
            <a:off x="5932496" y="4174083"/>
            <a:ext cx="386705" cy="478876"/>
            <a:chOff x="454479" y="2550746"/>
            <a:chExt cx="94997" cy="117637"/>
          </a:xfrm>
        </p:grpSpPr>
        <p:sp>
          <p:nvSpPr>
            <p:cNvPr id="254" name="Google Shape;254;p34"/>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4"/>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4"/>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4"/>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4"/>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4"/>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4"/>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4"/>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 name="Google Shape;262;p34"/>
          <p:cNvGrpSpPr/>
          <p:nvPr/>
        </p:nvGrpSpPr>
        <p:grpSpPr>
          <a:xfrm rot="-666205">
            <a:off x="6025494" y="4297489"/>
            <a:ext cx="654779" cy="594300"/>
            <a:chOff x="2345588" y="3008044"/>
            <a:chExt cx="250194" cy="227076"/>
          </a:xfrm>
        </p:grpSpPr>
        <p:sp>
          <p:nvSpPr>
            <p:cNvPr id="263" name="Google Shape;263;p34"/>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4"/>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4"/>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4"/>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4"/>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4"/>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4"/>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4"/>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 name="Google Shape;271;p34"/>
          <p:cNvSpPr/>
          <p:nvPr/>
        </p:nvSpPr>
        <p:spPr>
          <a:xfrm>
            <a:off x="2265274" y="4737839"/>
            <a:ext cx="239705" cy="239156"/>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 name="Google Shape;272;p34"/>
          <p:cNvGrpSpPr/>
          <p:nvPr/>
        </p:nvGrpSpPr>
        <p:grpSpPr>
          <a:xfrm>
            <a:off x="173266" y="3887138"/>
            <a:ext cx="483635" cy="522909"/>
            <a:chOff x="3127056" y="-728177"/>
            <a:chExt cx="193710" cy="209440"/>
          </a:xfrm>
        </p:grpSpPr>
        <p:sp>
          <p:nvSpPr>
            <p:cNvPr id="273" name="Google Shape;273;p34"/>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4"/>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4"/>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4"/>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34"/>
          <p:cNvGrpSpPr/>
          <p:nvPr/>
        </p:nvGrpSpPr>
        <p:grpSpPr>
          <a:xfrm rot="-1151950">
            <a:off x="7752862" y="3887360"/>
            <a:ext cx="994467" cy="1214321"/>
            <a:chOff x="5253963" y="-691571"/>
            <a:chExt cx="332892" cy="406487"/>
          </a:xfrm>
        </p:grpSpPr>
        <p:sp>
          <p:nvSpPr>
            <p:cNvPr id="278" name="Google Shape;278;p34"/>
            <p:cNvSpPr/>
            <p:nvPr/>
          </p:nvSpPr>
          <p:spPr>
            <a:xfrm>
              <a:off x="5262543" y="-534038"/>
              <a:ext cx="88466" cy="108581"/>
            </a:xfrm>
            <a:custGeom>
              <a:rect b="b" l="l" r="r" t="t"/>
              <a:pathLst>
                <a:path extrusionOk="0" h="2278" w="1856">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4"/>
            <p:cNvSpPr/>
            <p:nvPr/>
          </p:nvSpPr>
          <p:spPr>
            <a:xfrm>
              <a:off x="5349198" y="-680941"/>
              <a:ext cx="228840" cy="386801"/>
            </a:xfrm>
            <a:custGeom>
              <a:rect b="b" l="l" r="r" t="t"/>
              <a:pathLst>
                <a:path extrusionOk="0" h="8115" w="4801">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4"/>
            <p:cNvSpPr/>
            <p:nvPr/>
          </p:nvSpPr>
          <p:spPr>
            <a:xfrm>
              <a:off x="5253963" y="-515973"/>
              <a:ext cx="20258" cy="20258"/>
            </a:xfrm>
            <a:custGeom>
              <a:rect b="b" l="l" r="r" t="t"/>
              <a:pathLst>
                <a:path extrusionOk="0" h="425" w="425">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4"/>
            <p:cNvSpPr/>
            <p:nvPr/>
          </p:nvSpPr>
          <p:spPr>
            <a:xfrm>
              <a:off x="5437092" y="-633562"/>
              <a:ext cx="20258" cy="20258"/>
            </a:xfrm>
            <a:custGeom>
              <a:rect b="b" l="l" r="r" t="t"/>
              <a:pathLst>
                <a:path extrusionOk="0" h="425" w="425">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4"/>
            <p:cNvSpPr/>
            <p:nvPr/>
          </p:nvSpPr>
          <p:spPr>
            <a:xfrm>
              <a:off x="5566360" y="-586898"/>
              <a:ext cx="20448" cy="20258"/>
            </a:xfrm>
            <a:custGeom>
              <a:rect b="b" l="l" r="r" t="t"/>
              <a:pathLst>
                <a:path extrusionOk="0" h="425" w="429">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4"/>
            <p:cNvSpPr/>
            <p:nvPr/>
          </p:nvSpPr>
          <p:spPr>
            <a:xfrm>
              <a:off x="5492050" y="-437278"/>
              <a:ext cx="20258" cy="20258"/>
            </a:xfrm>
            <a:custGeom>
              <a:rect b="b" l="l" r="r" t="t"/>
              <a:pathLst>
                <a:path extrusionOk="0" h="425" w="425">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4"/>
            <p:cNvSpPr/>
            <p:nvPr/>
          </p:nvSpPr>
          <p:spPr>
            <a:xfrm>
              <a:off x="5566407" y="-305389"/>
              <a:ext cx="20448" cy="20305"/>
            </a:xfrm>
            <a:custGeom>
              <a:rect b="b" l="l" r="r" t="t"/>
              <a:pathLst>
                <a:path extrusionOk="0" h="426" w="429">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4"/>
            <p:cNvSpPr/>
            <p:nvPr/>
          </p:nvSpPr>
          <p:spPr>
            <a:xfrm>
              <a:off x="5287948" y="-439232"/>
              <a:ext cx="24118" cy="24071"/>
            </a:xfrm>
            <a:custGeom>
              <a:rect b="b" l="l" r="r" t="t"/>
              <a:pathLst>
                <a:path extrusionOk="0" h="505" w="506">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4"/>
            <p:cNvSpPr/>
            <p:nvPr/>
          </p:nvSpPr>
          <p:spPr>
            <a:xfrm>
              <a:off x="5343764" y="-478842"/>
              <a:ext cx="12298" cy="12250"/>
            </a:xfrm>
            <a:custGeom>
              <a:rect b="b" l="l" r="r" t="t"/>
              <a:pathLst>
                <a:path extrusionOk="0" h="257" w="258">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4"/>
            <p:cNvSpPr/>
            <p:nvPr/>
          </p:nvSpPr>
          <p:spPr>
            <a:xfrm>
              <a:off x="5506206" y="-691571"/>
              <a:ext cx="12250" cy="12298"/>
            </a:xfrm>
            <a:custGeom>
              <a:rect b="b" l="l" r="r" t="t"/>
              <a:pathLst>
                <a:path extrusionOk="0" h="258" w="257">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4"/>
            <p:cNvSpPr/>
            <p:nvPr/>
          </p:nvSpPr>
          <p:spPr>
            <a:xfrm>
              <a:off x="5492050" y="-538757"/>
              <a:ext cx="12298" cy="12298"/>
            </a:xfrm>
            <a:custGeom>
              <a:rect b="b" l="l" r="r" t="t"/>
              <a:pathLst>
                <a:path extrusionOk="0" h="258" w="258">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4"/>
            <p:cNvSpPr/>
            <p:nvPr/>
          </p:nvSpPr>
          <p:spPr>
            <a:xfrm>
              <a:off x="5492050" y="-362158"/>
              <a:ext cx="12298" cy="12298"/>
            </a:xfrm>
            <a:custGeom>
              <a:rect b="b" l="l" r="r" t="t"/>
              <a:pathLst>
                <a:path extrusionOk="0" h="258" w="258">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0" name="Google Shape;290;p34"/>
          <p:cNvSpPr txBox="1"/>
          <p:nvPr>
            <p:ph type="title"/>
          </p:nvPr>
        </p:nvSpPr>
        <p:spPr>
          <a:xfrm>
            <a:off x="793844" y="1621537"/>
            <a:ext cx="2587500" cy="52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91" name="Google Shape;291;p34"/>
          <p:cNvSpPr txBox="1"/>
          <p:nvPr>
            <p:ph idx="1" type="subTitle"/>
          </p:nvPr>
        </p:nvSpPr>
        <p:spPr>
          <a:xfrm>
            <a:off x="793828" y="2073663"/>
            <a:ext cx="2587500" cy="56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292" name="Google Shape;292;p34"/>
          <p:cNvSpPr txBox="1"/>
          <p:nvPr>
            <p:ph idx="2" type="title"/>
          </p:nvPr>
        </p:nvSpPr>
        <p:spPr>
          <a:xfrm rot="2715">
            <a:off x="4790262" y="3081840"/>
            <a:ext cx="759600" cy="59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93" name="Google Shape;293;p34"/>
          <p:cNvSpPr txBox="1"/>
          <p:nvPr>
            <p:ph idx="3" type="title"/>
          </p:nvPr>
        </p:nvSpPr>
        <p:spPr>
          <a:xfrm>
            <a:off x="3589281" y="3081982"/>
            <a:ext cx="7599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94" name="Google Shape;294;p34"/>
          <p:cNvSpPr txBox="1"/>
          <p:nvPr>
            <p:ph idx="4" type="title"/>
          </p:nvPr>
        </p:nvSpPr>
        <p:spPr>
          <a:xfrm>
            <a:off x="793844" y="2875706"/>
            <a:ext cx="2587500" cy="52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95" name="Google Shape;295;p34"/>
          <p:cNvSpPr txBox="1"/>
          <p:nvPr>
            <p:ph idx="5" type="subTitle"/>
          </p:nvPr>
        </p:nvSpPr>
        <p:spPr>
          <a:xfrm>
            <a:off x="793828" y="3319188"/>
            <a:ext cx="2587500" cy="56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296" name="Google Shape;296;p34"/>
          <p:cNvSpPr txBox="1"/>
          <p:nvPr>
            <p:ph idx="6" type="title"/>
          </p:nvPr>
        </p:nvSpPr>
        <p:spPr>
          <a:xfrm>
            <a:off x="5762639" y="2881427"/>
            <a:ext cx="25875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7" name="Google Shape;297;p34"/>
          <p:cNvSpPr txBox="1"/>
          <p:nvPr>
            <p:ph idx="7" type="subTitle"/>
          </p:nvPr>
        </p:nvSpPr>
        <p:spPr>
          <a:xfrm>
            <a:off x="5762623" y="3324638"/>
            <a:ext cx="2587500" cy="56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98" name="Google Shape;298;p34"/>
          <p:cNvSpPr txBox="1"/>
          <p:nvPr>
            <p:ph idx="8" type="title"/>
          </p:nvPr>
        </p:nvSpPr>
        <p:spPr>
          <a:xfrm>
            <a:off x="5762639" y="1621525"/>
            <a:ext cx="25875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9" name="Google Shape;299;p34"/>
          <p:cNvSpPr txBox="1"/>
          <p:nvPr>
            <p:ph idx="9" type="subTitle"/>
          </p:nvPr>
        </p:nvSpPr>
        <p:spPr>
          <a:xfrm>
            <a:off x="5762623" y="2073368"/>
            <a:ext cx="2587500" cy="5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00" name="Google Shape;300;p34"/>
          <p:cNvSpPr txBox="1"/>
          <p:nvPr>
            <p:ph idx="13" type="title"/>
          </p:nvPr>
        </p:nvSpPr>
        <p:spPr>
          <a:xfrm rot="2714">
            <a:off x="4790123" y="1892975"/>
            <a:ext cx="759900" cy="59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01" name="Google Shape;301;p34"/>
          <p:cNvSpPr txBox="1"/>
          <p:nvPr>
            <p:ph idx="14" type="title"/>
          </p:nvPr>
        </p:nvSpPr>
        <p:spPr>
          <a:xfrm rot="1357">
            <a:off x="3593825" y="1892813"/>
            <a:ext cx="7599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02" name="Google Shape;302;p34"/>
          <p:cNvSpPr txBox="1"/>
          <p:nvPr>
            <p:ph idx="15"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303" name="Google Shape;303;p34"/>
          <p:cNvSpPr/>
          <p:nvPr/>
        </p:nvSpPr>
        <p:spPr>
          <a:xfrm>
            <a:off x="8473150" y="357767"/>
            <a:ext cx="239700" cy="245365"/>
          </a:xfrm>
          <a:custGeom>
            <a:rect b="b" l="l" r="r" t="t"/>
            <a:pathLst>
              <a:path extrusionOk="0" h="1085" w="106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4"/>
          <p:cNvSpPr/>
          <p:nvPr/>
        </p:nvSpPr>
        <p:spPr>
          <a:xfrm>
            <a:off x="5609950" y="4819734"/>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4"/>
          <p:cNvSpPr/>
          <p:nvPr/>
        </p:nvSpPr>
        <p:spPr>
          <a:xfrm>
            <a:off x="8655384" y="261852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4"/>
          <p:cNvSpPr/>
          <p:nvPr/>
        </p:nvSpPr>
        <p:spPr>
          <a:xfrm>
            <a:off x="7350074" y="4744053"/>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4"/>
          <p:cNvSpPr/>
          <p:nvPr/>
        </p:nvSpPr>
        <p:spPr>
          <a:xfrm>
            <a:off x="8712841" y="2823872"/>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4"/>
          <p:cNvSpPr/>
          <p:nvPr/>
        </p:nvSpPr>
        <p:spPr>
          <a:xfrm>
            <a:off x="234004" y="68620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4"/>
          <p:cNvSpPr/>
          <p:nvPr/>
        </p:nvSpPr>
        <p:spPr>
          <a:xfrm>
            <a:off x="2052137" y="48160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4"/>
          <p:cNvSpPr/>
          <p:nvPr/>
        </p:nvSpPr>
        <p:spPr>
          <a:xfrm>
            <a:off x="4508389" y="4718798"/>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4"/>
          <p:cNvSpPr/>
          <p:nvPr/>
        </p:nvSpPr>
        <p:spPr>
          <a:xfrm>
            <a:off x="687541" y="3081542"/>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4"/>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3" name="Shape 313"/>
        <p:cNvGrpSpPr/>
        <p:nvPr/>
      </p:nvGrpSpPr>
      <p:grpSpPr>
        <a:xfrm>
          <a:off x="0" y="0"/>
          <a:ext cx="0" cy="0"/>
          <a:chOff x="0" y="0"/>
          <a:chExt cx="0" cy="0"/>
        </a:xfrm>
      </p:grpSpPr>
      <p:grpSp>
        <p:nvGrpSpPr>
          <p:cNvPr id="314" name="Google Shape;314;p37"/>
          <p:cNvGrpSpPr/>
          <p:nvPr/>
        </p:nvGrpSpPr>
        <p:grpSpPr>
          <a:xfrm rot="10800000">
            <a:off x="2531454" y="-2235327"/>
            <a:ext cx="9393624" cy="8567727"/>
            <a:chOff x="-2537947" y="-2336543"/>
            <a:chExt cx="4759398" cy="4340947"/>
          </a:xfrm>
        </p:grpSpPr>
        <p:sp>
          <p:nvSpPr>
            <p:cNvPr id="315" name="Google Shape;315;p37"/>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7"/>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7"/>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7"/>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7"/>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37"/>
          <p:cNvSpPr txBox="1"/>
          <p:nvPr>
            <p:ph type="title"/>
          </p:nvPr>
        </p:nvSpPr>
        <p:spPr>
          <a:xfrm>
            <a:off x="3207650" y="1883763"/>
            <a:ext cx="45609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300">
                <a:solidFill>
                  <a:schemeClr val="accent6"/>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1" name="Google Shape;321;p37"/>
          <p:cNvSpPr txBox="1"/>
          <p:nvPr>
            <p:ph idx="2" type="title"/>
          </p:nvPr>
        </p:nvSpPr>
        <p:spPr>
          <a:xfrm>
            <a:off x="1512425" y="2106474"/>
            <a:ext cx="1276200" cy="9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22" name="Google Shape;322;p37"/>
          <p:cNvSpPr txBox="1"/>
          <p:nvPr>
            <p:ph idx="1" type="subTitle"/>
          </p:nvPr>
        </p:nvSpPr>
        <p:spPr>
          <a:xfrm rot="497">
            <a:off x="3207650" y="2846163"/>
            <a:ext cx="4152900" cy="40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323" name="Google Shape;323;p37"/>
          <p:cNvGrpSpPr/>
          <p:nvPr/>
        </p:nvGrpSpPr>
        <p:grpSpPr>
          <a:xfrm rot="2229789">
            <a:off x="8426026" y="2440954"/>
            <a:ext cx="852775" cy="1076139"/>
            <a:chOff x="4198851" y="-806491"/>
            <a:chExt cx="163967" cy="206914"/>
          </a:xfrm>
        </p:grpSpPr>
        <p:sp>
          <p:nvSpPr>
            <p:cNvPr id="324" name="Google Shape;324;p37"/>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7"/>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7"/>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7"/>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7"/>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7"/>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7"/>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7"/>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7"/>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7"/>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37"/>
          <p:cNvGrpSpPr/>
          <p:nvPr/>
        </p:nvGrpSpPr>
        <p:grpSpPr>
          <a:xfrm rot="-1147256">
            <a:off x="-1302822" y="141556"/>
            <a:ext cx="3545968" cy="1534490"/>
            <a:chOff x="3758998" y="-241279"/>
            <a:chExt cx="873461" cy="377983"/>
          </a:xfrm>
        </p:grpSpPr>
        <p:sp>
          <p:nvSpPr>
            <p:cNvPr id="335" name="Google Shape;335;p37"/>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7"/>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7"/>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7"/>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7"/>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7"/>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7"/>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7"/>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7"/>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7"/>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7"/>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7"/>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7"/>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7"/>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7"/>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7"/>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7"/>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7"/>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7"/>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7"/>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7"/>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7"/>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7"/>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7"/>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7"/>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7"/>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7"/>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7"/>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7"/>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7"/>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 name="Google Shape;365;p37"/>
          <p:cNvGrpSpPr/>
          <p:nvPr/>
        </p:nvGrpSpPr>
        <p:grpSpPr>
          <a:xfrm>
            <a:off x="8286347" y="753005"/>
            <a:ext cx="446764" cy="432656"/>
            <a:chOff x="2466160" y="5890180"/>
            <a:chExt cx="446764" cy="432656"/>
          </a:xfrm>
        </p:grpSpPr>
        <p:sp>
          <p:nvSpPr>
            <p:cNvPr id="366" name="Google Shape;366;p37"/>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7"/>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7"/>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7"/>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7"/>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7"/>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7"/>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7"/>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7"/>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7"/>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7"/>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7"/>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7"/>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7"/>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 name="Google Shape;380;p37"/>
          <p:cNvGrpSpPr/>
          <p:nvPr/>
        </p:nvGrpSpPr>
        <p:grpSpPr>
          <a:xfrm>
            <a:off x="5793943" y="-396865"/>
            <a:ext cx="1030321" cy="1149866"/>
            <a:chOff x="5072836" y="892909"/>
            <a:chExt cx="282225" cy="314971"/>
          </a:xfrm>
        </p:grpSpPr>
        <p:sp>
          <p:nvSpPr>
            <p:cNvPr id="381" name="Google Shape;381;p37"/>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7"/>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7"/>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7"/>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7"/>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7"/>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7"/>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7"/>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7"/>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7"/>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7"/>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7"/>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7"/>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7"/>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7"/>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 name="Google Shape;397;p37"/>
          <p:cNvGrpSpPr/>
          <p:nvPr/>
        </p:nvGrpSpPr>
        <p:grpSpPr>
          <a:xfrm rot="-739742">
            <a:off x="707776" y="2726497"/>
            <a:ext cx="1647154" cy="1831137"/>
            <a:chOff x="4728600" y="-742191"/>
            <a:chExt cx="432607" cy="480940"/>
          </a:xfrm>
        </p:grpSpPr>
        <p:grpSp>
          <p:nvGrpSpPr>
            <p:cNvPr id="398" name="Google Shape;398;p37"/>
            <p:cNvGrpSpPr/>
            <p:nvPr/>
          </p:nvGrpSpPr>
          <p:grpSpPr>
            <a:xfrm>
              <a:off x="4728600" y="-715975"/>
              <a:ext cx="432607" cy="454724"/>
              <a:chOff x="4728600" y="-715975"/>
              <a:chExt cx="432607" cy="454724"/>
            </a:xfrm>
          </p:grpSpPr>
          <p:sp>
            <p:nvSpPr>
              <p:cNvPr id="399" name="Google Shape;399;p37"/>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7"/>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7"/>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7"/>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7"/>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7"/>
              <p:cNvSpPr/>
              <p:nvPr/>
            </p:nvSpPr>
            <p:spPr>
              <a:xfrm>
                <a:off x="5031463" y="-335465"/>
                <a:ext cx="12774" cy="9533"/>
              </a:xfrm>
              <a:custGeom>
                <a:rect b="b" l="l" r="r" t="t"/>
                <a:pathLst>
                  <a:path extrusionOk="0" h="200" w="268">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7"/>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7"/>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7"/>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8" name="Google Shape;408;p37"/>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7"/>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 name="Google Shape;410;p37"/>
          <p:cNvGrpSpPr/>
          <p:nvPr/>
        </p:nvGrpSpPr>
        <p:grpSpPr>
          <a:xfrm>
            <a:off x="544117" y="4155984"/>
            <a:ext cx="351768" cy="349718"/>
            <a:chOff x="4789992" y="5348109"/>
            <a:chExt cx="351768" cy="349718"/>
          </a:xfrm>
        </p:grpSpPr>
        <p:sp>
          <p:nvSpPr>
            <p:cNvPr id="411" name="Google Shape;411;p37"/>
            <p:cNvSpPr/>
            <p:nvPr/>
          </p:nvSpPr>
          <p:spPr>
            <a:xfrm>
              <a:off x="4789992" y="5348109"/>
              <a:ext cx="351768" cy="349718"/>
            </a:xfrm>
            <a:custGeom>
              <a:rect b="b" l="l" r="r" t="t"/>
              <a:pathLst>
                <a:path extrusionOk="0" h="7337" w="738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7"/>
            <p:cNvSpPr/>
            <p:nvPr/>
          </p:nvSpPr>
          <p:spPr>
            <a:xfrm>
              <a:off x="4901195" y="5384525"/>
              <a:ext cx="13632" cy="74119"/>
            </a:xfrm>
            <a:custGeom>
              <a:rect b="b" l="l" r="r" t="t"/>
              <a:pathLst>
                <a:path extrusionOk="0" h="1555" w="286">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7"/>
            <p:cNvSpPr/>
            <p:nvPr/>
          </p:nvSpPr>
          <p:spPr>
            <a:xfrm>
              <a:off x="4916161" y="5386861"/>
              <a:ext cx="7388" cy="43041"/>
            </a:xfrm>
            <a:custGeom>
              <a:rect b="b" l="l" r="r" t="t"/>
              <a:pathLst>
                <a:path extrusionOk="0" h="903" w="155">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7"/>
            <p:cNvSpPr/>
            <p:nvPr/>
          </p:nvSpPr>
          <p:spPr>
            <a:xfrm>
              <a:off x="5062779" y="5547635"/>
              <a:ext cx="38847" cy="43089"/>
            </a:xfrm>
            <a:custGeom>
              <a:rect b="b" l="l" r="r" t="t"/>
              <a:pathLst>
                <a:path extrusionOk="0" h="904" w="815">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7"/>
            <p:cNvSpPr/>
            <p:nvPr/>
          </p:nvSpPr>
          <p:spPr>
            <a:xfrm>
              <a:off x="5065639" y="5570800"/>
              <a:ext cx="29934" cy="30601"/>
            </a:xfrm>
            <a:custGeom>
              <a:rect b="b" l="l" r="r" t="t"/>
              <a:pathLst>
                <a:path extrusionOk="0" h="642" w="628">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7"/>
            <p:cNvSpPr/>
            <p:nvPr/>
          </p:nvSpPr>
          <p:spPr>
            <a:xfrm>
              <a:off x="4969641" y="5495156"/>
              <a:ext cx="37846" cy="28456"/>
            </a:xfrm>
            <a:custGeom>
              <a:rect b="b" l="l" r="r" t="t"/>
              <a:pathLst>
                <a:path extrusionOk="0" h="597" w="794">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7"/>
            <p:cNvSpPr/>
            <p:nvPr/>
          </p:nvSpPr>
          <p:spPr>
            <a:xfrm>
              <a:off x="4928840" y="5526281"/>
              <a:ext cx="39514" cy="34795"/>
            </a:xfrm>
            <a:custGeom>
              <a:rect b="b" l="l" r="r" t="t"/>
              <a:pathLst>
                <a:path extrusionOk="0" h="730" w="829">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7"/>
            <p:cNvSpPr/>
            <p:nvPr/>
          </p:nvSpPr>
          <p:spPr>
            <a:xfrm>
              <a:off x="5022216" y="5487529"/>
              <a:ext cx="39514" cy="34795"/>
            </a:xfrm>
            <a:custGeom>
              <a:rect b="b" l="l" r="r" t="t"/>
              <a:pathLst>
                <a:path extrusionOk="0" h="730" w="829">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7"/>
            <p:cNvSpPr/>
            <p:nvPr/>
          </p:nvSpPr>
          <p:spPr>
            <a:xfrm>
              <a:off x="4932081" y="5494822"/>
              <a:ext cx="28694" cy="23451"/>
            </a:xfrm>
            <a:custGeom>
              <a:rect b="b" l="l" r="r" t="t"/>
              <a:pathLst>
                <a:path extrusionOk="0" h="492" w="602">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7"/>
            <p:cNvSpPr/>
            <p:nvPr/>
          </p:nvSpPr>
          <p:spPr>
            <a:xfrm>
              <a:off x="4998479" y="5467272"/>
              <a:ext cx="30935" cy="23451"/>
            </a:xfrm>
            <a:custGeom>
              <a:rect b="b" l="l" r="r" t="t"/>
              <a:pathLst>
                <a:path extrusionOk="0" h="492" w="649">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1" name="Google Shape;421;p37"/>
          <p:cNvSpPr/>
          <p:nvPr/>
        </p:nvSpPr>
        <p:spPr>
          <a:xfrm>
            <a:off x="7137003" y="264043"/>
            <a:ext cx="59653" cy="59767"/>
          </a:xfrm>
          <a:custGeom>
            <a:rect b="b" l="l" r="r" t="t"/>
            <a:pathLst>
              <a:path extrusionOk="0" h="525" w="524">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7"/>
          <p:cNvSpPr/>
          <p:nvPr/>
        </p:nvSpPr>
        <p:spPr>
          <a:xfrm>
            <a:off x="3155153" y="467225"/>
            <a:ext cx="59540" cy="59653"/>
          </a:xfrm>
          <a:custGeom>
            <a:rect b="b" l="l" r="r" t="t"/>
            <a:pathLst>
              <a:path extrusionOk="0" h="524" w="523">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7"/>
          <p:cNvSpPr/>
          <p:nvPr/>
        </p:nvSpPr>
        <p:spPr>
          <a:xfrm>
            <a:off x="7768555" y="4834199"/>
            <a:ext cx="59653" cy="59653"/>
          </a:xfrm>
          <a:custGeom>
            <a:rect b="b" l="l" r="r" t="t"/>
            <a:pathLst>
              <a:path extrusionOk="0" h="524" w="524">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7"/>
          <p:cNvSpPr/>
          <p:nvPr/>
        </p:nvSpPr>
        <p:spPr>
          <a:xfrm>
            <a:off x="8394278" y="4573673"/>
            <a:ext cx="59426" cy="59653"/>
          </a:xfrm>
          <a:custGeom>
            <a:rect b="b" l="l" r="r" t="t"/>
            <a:pathLst>
              <a:path extrusionOk="0" h="524" w="522">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7"/>
          <p:cNvSpPr/>
          <p:nvPr/>
        </p:nvSpPr>
        <p:spPr>
          <a:xfrm>
            <a:off x="8479894" y="1796731"/>
            <a:ext cx="59653" cy="59653"/>
          </a:xfrm>
          <a:custGeom>
            <a:rect b="b" l="l" r="r" t="t"/>
            <a:pathLst>
              <a:path extrusionOk="0" h="524" w="524">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7"/>
          <p:cNvSpPr/>
          <p:nvPr/>
        </p:nvSpPr>
        <p:spPr>
          <a:xfrm>
            <a:off x="374231" y="3837969"/>
            <a:ext cx="59540" cy="59767"/>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7"/>
          <p:cNvSpPr/>
          <p:nvPr/>
        </p:nvSpPr>
        <p:spPr>
          <a:xfrm>
            <a:off x="6421520" y="4796623"/>
            <a:ext cx="134790" cy="134790"/>
          </a:xfrm>
          <a:custGeom>
            <a:rect b="b" l="l" r="r" t="t"/>
            <a:pathLst>
              <a:path extrusionOk="0" h="1184" w="1184">
                <a:moveTo>
                  <a:pt x="577" y="0"/>
                </a:moveTo>
                <a:cubicBezTo>
                  <a:pt x="577" y="0"/>
                  <a:pt x="533" y="272"/>
                  <a:pt x="525" y="526"/>
                </a:cubicBezTo>
                <a:cubicBezTo>
                  <a:pt x="325" y="540"/>
                  <a:pt x="1" y="607"/>
                  <a:pt x="1" y="607"/>
                </a:cubicBezTo>
                <a:cubicBezTo>
                  <a:pt x="1" y="607"/>
                  <a:pt x="271" y="649"/>
                  <a:pt x="524" y="659"/>
                </a:cubicBezTo>
                <a:cubicBezTo>
                  <a:pt x="530" y="916"/>
                  <a:pt x="577" y="1183"/>
                  <a:pt x="577" y="1183"/>
                </a:cubicBezTo>
                <a:cubicBezTo>
                  <a:pt x="577" y="1183"/>
                  <a:pt x="643" y="860"/>
                  <a:pt x="657" y="660"/>
                </a:cubicBezTo>
                <a:cubicBezTo>
                  <a:pt x="915" y="654"/>
                  <a:pt x="1184" y="607"/>
                  <a:pt x="1184" y="607"/>
                </a:cubicBezTo>
                <a:cubicBezTo>
                  <a:pt x="1184" y="607"/>
                  <a:pt x="857" y="540"/>
                  <a:pt x="657" y="526"/>
                </a:cubicBezTo>
                <a:cubicBezTo>
                  <a:pt x="643" y="326"/>
                  <a:pt x="577"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7"/>
          <p:cNvSpPr/>
          <p:nvPr/>
        </p:nvSpPr>
        <p:spPr>
          <a:xfrm>
            <a:off x="1104589" y="4830320"/>
            <a:ext cx="67395" cy="67395"/>
          </a:xfrm>
          <a:custGeom>
            <a:rect b="b" l="l" r="r" t="t"/>
            <a:pathLst>
              <a:path extrusionOk="0" h="592" w="592">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7"/>
          <p:cNvSpPr/>
          <p:nvPr/>
        </p:nvSpPr>
        <p:spPr>
          <a:xfrm>
            <a:off x="8651402" y="3574669"/>
            <a:ext cx="134903" cy="134790"/>
          </a:xfrm>
          <a:custGeom>
            <a:rect b="b" l="l" r="r" t="t"/>
            <a:pathLst>
              <a:path extrusionOk="0" h="1184" w="1185">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7"/>
          <p:cNvSpPr/>
          <p:nvPr/>
        </p:nvSpPr>
        <p:spPr>
          <a:xfrm>
            <a:off x="8579997" y="264055"/>
            <a:ext cx="269351" cy="26923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7"/>
          <p:cNvSpPr/>
          <p:nvPr/>
        </p:nvSpPr>
        <p:spPr>
          <a:xfrm>
            <a:off x="2396660" y="4712365"/>
            <a:ext cx="134790" cy="134790"/>
          </a:xfrm>
          <a:custGeom>
            <a:rect b="b" l="l" r="r" t="t"/>
            <a:pathLst>
              <a:path extrusionOk="0" h="1184" w="1184">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7"/>
          <p:cNvSpPr/>
          <p:nvPr/>
        </p:nvSpPr>
        <p:spPr>
          <a:xfrm>
            <a:off x="215164" y="1379825"/>
            <a:ext cx="67395" cy="67281"/>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7"/>
          <p:cNvSpPr/>
          <p:nvPr/>
        </p:nvSpPr>
        <p:spPr>
          <a:xfrm>
            <a:off x="390306" y="2800957"/>
            <a:ext cx="269238" cy="269124"/>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7"/>
          <p:cNvSpPr/>
          <p:nvPr/>
        </p:nvSpPr>
        <p:spPr>
          <a:xfrm>
            <a:off x="1375448" y="264100"/>
            <a:ext cx="59540" cy="59653"/>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1_1">
    <p:spTree>
      <p:nvGrpSpPr>
        <p:cNvPr id="435" name="Shape 435"/>
        <p:cNvGrpSpPr/>
        <p:nvPr/>
      </p:nvGrpSpPr>
      <p:grpSpPr>
        <a:xfrm>
          <a:off x="0" y="0"/>
          <a:ext cx="0" cy="0"/>
          <a:chOff x="0" y="0"/>
          <a:chExt cx="0" cy="0"/>
        </a:xfrm>
      </p:grpSpPr>
      <p:grpSp>
        <p:nvGrpSpPr>
          <p:cNvPr id="436" name="Google Shape;436;p35"/>
          <p:cNvGrpSpPr/>
          <p:nvPr/>
        </p:nvGrpSpPr>
        <p:grpSpPr>
          <a:xfrm rot="9284465">
            <a:off x="1088158" y="-2380639"/>
            <a:ext cx="9393665" cy="8567764"/>
            <a:chOff x="-2537947" y="-2336543"/>
            <a:chExt cx="4759398" cy="4340947"/>
          </a:xfrm>
        </p:grpSpPr>
        <p:sp>
          <p:nvSpPr>
            <p:cNvPr id="437" name="Google Shape;437;p35"/>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5"/>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5"/>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5"/>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5"/>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p35"/>
          <p:cNvGrpSpPr/>
          <p:nvPr/>
        </p:nvGrpSpPr>
        <p:grpSpPr>
          <a:xfrm rot="2211803">
            <a:off x="17161" y="3426730"/>
            <a:ext cx="1134370" cy="2210852"/>
            <a:chOff x="1099958" y="4292329"/>
            <a:chExt cx="269022" cy="524316"/>
          </a:xfrm>
        </p:grpSpPr>
        <p:sp>
          <p:nvSpPr>
            <p:cNvPr id="443" name="Google Shape;443;p35"/>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5"/>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5"/>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5"/>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5"/>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5"/>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5"/>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5"/>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5"/>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5"/>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5"/>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5"/>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5"/>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5"/>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5"/>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5"/>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5"/>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5"/>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5"/>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5"/>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5"/>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5"/>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 name="Google Shape;465;p35"/>
          <p:cNvGrpSpPr/>
          <p:nvPr/>
        </p:nvGrpSpPr>
        <p:grpSpPr>
          <a:xfrm rot="1341893">
            <a:off x="5004060" y="4297882"/>
            <a:ext cx="677104" cy="854456"/>
            <a:chOff x="4198851" y="-806491"/>
            <a:chExt cx="163967" cy="206914"/>
          </a:xfrm>
        </p:grpSpPr>
        <p:sp>
          <p:nvSpPr>
            <p:cNvPr id="466" name="Google Shape;466;p35"/>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5"/>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5"/>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5"/>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5"/>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5"/>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5"/>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5"/>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5"/>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5"/>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6" name="Google Shape;476;p3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477" name="Google Shape;477;p35"/>
          <p:cNvSpPr txBox="1"/>
          <p:nvPr>
            <p:ph idx="1" type="body"/>
          </p:nvPr>
        </p:nvSpPr>
        <p:spPr>
          <a:xfrm>
            <a:off x="720000" y="1237077"/>
            <a:ext cx="7704000" cy="2391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78" name="Google Shape;478;p35"/>
          <p:cNvSpPr/>
          <p:nvPr/>
        </p:nvSpPr>
        <p:spPr>
          <a:xfrm flipH="1">
            <a:off x="4251358" y="4574771"/>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5"/>
          <p:cNvSpPr/>
          <p:nvPr/>
        </p:nvSpPr>
        <p:spPr>
          <a:xfrm flipH="1">
            <a:off x="1661174" y="471194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5"/>
          <p:cNvSpPr/>
          <p:nvPr/>
        </p:nvSpPr>
        <p:spPr>
          <a:xfrm flipH="1">
            <a:off x="215054" y="1876087"/>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5"/>
          <p:cNvSpPr/>
          <p:nvPr/>
        </p:nvSpPr>
        <p:spPr>
          <a:xfrm flipH="1">
            <a:off x="655101" y="277385"/>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5"/>
          <p:cNvSpPr/>
          <p:nvPr/>
        </p:nvSpPr>
        <p:spPr>
          <a:xfrm flipH="1">
            <a:off x="7040967" y="47695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5"/>
          <p:cNvSpPr/>
          <p:nvPr/>
        </p:nvSpPr>
        <p:spPr>
          <a:xfrm flipH="1">
            <a:off x="8793690" y="3870543"/>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5"/>
          <p:cNvSpPr/>
          <p:nvPr/>
        </p:nvSpPr>
        <p:spPr>
          <a:xfrm flipH="1">
            <a:off x="8360359" y="658915"/>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5"/>
          <p:cNvSpPr/>
          <p:nvPr/>
        </p:nvSpPr>
        <p:spPr>
          <a:xfrm flipH="1">
            <a:off x="8324120" y="2771770"/>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86" name="Shape 486"/>
        <p:cNvGrpSpPr/>
        <p:nvPr/>
      </p:nvGrpSpPr>
      <p:grpSpPr>
        <a:xfrm>
          <a:off x="0" y="0"/>
          <a:ext cx="0" cy="0"/>
          <a:chOff x="0" y="0"/>
          <a:chExt cx="0" cy="0"/>
        </a:xfrm>
      </p:grpSpPr>
      <p:grpSp>
        <p:nvGrpSpPr>
          <p:cNvPr id="487" name="Google Shape;487;p36"/>
          <p:cNvGrpSpPr/>
          <p:nvPr/>
        </p:nvGrpSpPr>
        <p:grpSpPr>
          <a:xfrm rot="-546198">
            <a:off x="7120134" y="3148789"/>
            <a:ext cx="1768162" cy="1928157"/>
            <a:chOff x="4518826" y="55435"/>
            <a:chExt cx="440759" cy="480654"/>
          </a:xfrm>
        </p:grpSpPr>
        <p:sp>
          <p:nvSpPr>
            <p:cNvPr id="488" name="Google Shape;488;p36"/>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6"/>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6"/>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6"/>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6"/>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6"/>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6"/>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6"/>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6"/>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6"/>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6"/>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6"/>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0" name="Google Shape;500;p36"/>
          <p:cNvGrpSpPr/>
          <p:nvPr/>
        </p:nvGrpSpPr>
        <p:grpSpPr>
          <a:xfrm flipH="1">
            <a:off x="2943654" y="-974864"/>
            <a:ext cx="9393624" cy="8567727"/>
            <a:chOff x="-2537947" y="-2336543"/>
            <a:chExt cx="4759398" cy="4340947"/>
          </a:xfrm>
        </p:grpSpPr>
        <p:sp>
          <p:nvSpPr>
            <p:cNvPr id="501" name="Google Shape;501;p36"/>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6"/>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6"/>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6"/>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6"/>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 name="Google Shape;506;p36"/>
          <p:cNvGrpSpPr/>
          <p:nvPr/>
        </p:nvGrpSpPr>
        <p:grpSpPr>
          <a:xfrm rot="-604589">
            <a:off x="186587" y="-27195"/>
            <a:ext cx="1136240" cy="1268106"/>
            <a:chOff x="5072836" y="892909"/>
            <a:chExt cx="282225" cy="314971"/>
          </a:xfrm>
        </p:grpSpPr>
        <p:sp>
          <p:nvSpPr>
            <p:cNvPr id="507" name="Google Shape;507;p36"/>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6"/>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6"/>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6"/>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6"/>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6"/>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6"/>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6"/>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6"/>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6"/>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6"/>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6"/>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6"/>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6"/>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6"/>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6"/>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 name="Google Shape;523;p36"/>
          <p:cNvGrpSpPr/>
          <p:nvPr/>
        </p:nvGrpSpPr>
        <p:grpSpPr>
          <a:xfrm>
            <a:off x="2391916" y="-668849"/>
            <a:ext cx="1289009" cy="1552973"/>
            <a:chOff x="5234039" y="-267543"/>
            <a:chExt cx="313064" cy="377173"/>
          </a:xfrm>
        </p:grpSpPr>
        <p:sp>
          <p:nvSpPr>
            <p:cNvPr id="524" name="Google Shape;524;p36"/>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6"/>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6"/>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6"/>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6"/>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6"/>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6"/>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6"/>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6"/>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6"/>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6"/>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6"/>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6"/>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6"/>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6"/>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6"/>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6"/>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6"/>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6"/>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3" name="Google Shape;543;p36"/>
          <p:cNvGrpSpPr/>
          <p:nvPr/>
        </p:nvGrpSpPr>
        <p:grpSpPr>
          <a:xfrm rot="-3977070">
            <a:off x="6136619" y="-868331"/>
            <a:ext cx="2177338" cy="4125898"/>
            <a:chOff x="177688" y="2854372"/>
            <a:chExt cx="568167" cy="1076609"/>
          </a:xfrm>
        </p:grpSpPr>
        <p:sp>
          <p:nvSpPr>
            <p:cNvPr id="544" name="Google Shape;544;p36"/>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6"/>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6"/>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6"/>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6"/>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6"/>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6"/>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6"/>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6"/>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6"/>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6"/>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6"/>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6"/>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6"/>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6"/>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6"/>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6"/>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6"/>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6"/>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6"/>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6"/>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6"/>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6"/>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6"/>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6"/>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6"/>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6"/>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6"/>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 name="Google Shape;572;p36"/>
          <p:cNvGrpSpPr/>
          <p:nvPr/>
        </p:nvGrpSpPr>
        <p:grpSpPr>
          <a:xfrm rot="-1781652">
            <a:off x="538942" y="411361"/>
            <a:ext cx="431476" cy="391619"/>
            <a:chOff x="2345588" y="3008044"/>
            <a:chExt cx="250194" cy="227076"/>
          </a:xfrm>
        </p:grpSpPr>
        <p:sp>
          <p:nvSpPr>
            <p:cNvPr id="573" name="Google Shape;573;p36"/>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6"/>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6"/>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6"/>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6"/>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6"/>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6"/>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6"/>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 name="Google Shape;581;p36"/>
          <p:cNvGrpSpPr/>
          <p:nvPr/>
        </p:nvGrpSpPr>
        <p:grpSpPr>
          <a:xfrm>
            <a:off x="593097" y="4389298"/>
            <a:ext cx="3588790" cy="1552983"/>
            <a:chOff x="3758998" y="-241279"/>
            <a:chExt cx="873461" cy="377983"/>
          </a:xfrm>
        </p:grpSpPr>
        <p:sp>
          <p:nvSpPr>
            <p:cNvPr id="582" name="Google Shape;582;p36"/>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6"/>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6"/>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6"/>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6"/>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6"/>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6"/>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6"/>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6"/>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6"/>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6"/>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6"/>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6"/>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6"/>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6"/>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6"/>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6"/>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6"/>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6"/>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6"/>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6"/>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6"/>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6"/>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6"/>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6"/>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6"/>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6"/>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6"/>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6"/>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6"/>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2" name="Google Shape;612;p36"/>
          <p:cNvSpPr/>
          <p:nvPr/>
        </p:nvSpPr>
        <p:spPr>
          <a:xfrm>
            <a:off x="495143" y="4436671"/>
            <a:ext cx="267900" cy="267254"/>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6"/>
          <p:cNvSpPr txBox="1"/>
          <p:nvPr>
            <p:ph type="title"/>
          </p:nvPr>
        </p:nvSpPr>
        <p:spPr>
          <a:xfrm rot="-703">
            <a:off x="1853400" y="3134712"/>
            <a:ext cx="2934300" cy="44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400">
                <a:solidFill>
                  <a:schemeClr val="accent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14" name="Google Shape;614;p36"/>
          <p:cNvSpPr txBox="1"/>
          <p:nvPr>
            <p:ph idx="1" type="subTitle"/>
          </p:nvPr>
        </p:nvSpPr>
        <p:spPr>
          <a:xfrm>
            <a:off x="720000" y="1624938"/>
            <a:ext cx="5201100" cy="126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15" name="Google Shape;615;p36"/>
          <p:cNvSpPr/>
          <p:nvPr/>
        </p:nvSpPr>
        <p:spPr>
          <a:xfrm>
            <a:off x="8327242" y="2055890"/>
            <a:ext cx="193524" cy="198300"/>
          </a:xfrm>
          <a:custGeom>
            <a:rect b="b" l="l" r="r" t="t"/>
            <a:pathLst>
              <a:path extrusionOk="0" h="1085" w="1059">
                <a:moveTo>
                  <a:pt x="671" y="0"/>
                </a:moveTo>
                <a:cubicBezTo>
                  <a:pt x="599" y="0"/>
                  <a:pt x="401" y="295"/>
                  <a:pt x="401" y="295"/>
                </a:cubicBezTo>
                <a:cubicBezTo>
                  <a:pt x="401" y="295"/>
                  <a:pt x="219" y="200"/>
                  <a:pt x="115" y="200"/>
                </a:cubicBezTo>
                <a:cubicBezTo>
                  <a:pt x="83" y="200"/>
                  <a:pt x="58" y="209"/>
                  <a:pt x="49" y="233"/>
                </a:cubicBezTo>
                <a:cubicBezTo>
                  <a:pt x="10" y="333"/>
                  <a:pt x="267" y="519"/>
                  <a:pt x="267" y="519"/>
                </a:cubicBezTo>
                <a:cubicBezTo>
                  <a:pt x="267" y="519"/>
                  <a:pt x="1" y="798"/>
                  <a:pt x="52" y="871"/>
                </a:cubicBezTo>
                <a:cubicBezTo>
                  <a:pt x="60" y="883"/>
                  <a:pt x="75" y="888"/>
                  <a:pt x="94" y="888"/>
                </a:cubicBezTo>
                <a:cubicBezTo>
                  <a:pt x="198" y="888"/>
                  <a:pt x="436" y="750"/>
                  <a:pt x="436" y="750"/>
                </a:cubicBezTo>
                <a:cubicBezTo>
                  <a:pt x="436" y="750"/>
                  <a:pt x="507" y="1085"/>
                  <a:pt x="607" y="1085"/>
                </a:cubicBezTo>
                <a:cubicBezTo>
                  <a:pt x="613" y="1085"/>
                  <a:pt x="618" y="1084"/>
                  <a:pt x="624" y="1082"/>
                </a:cubicBezTo>
                <a:cubicBezTo>
                  <a:pt x="732" y="1043"/>
                  <a:pt x="697" y="717"/>
                  <a:pt x="697" y="717"/>
                </a:cubicBezTo>
                <a:cubicBezTo>
                  <a:pt x="697" y="717"/>
                  <a:pt x="989" y="687"/>
                  <a:pt x="1023" y="601"/>
                </a:cubicBezTo>
                <a:cubicBezTo>
                  <a:pt x="1058" y="518"/>
                  <a:pt x="709" y="392"/>
                  <a:pt x="709" y="392"/>
                </a:cubicBezTo>
                <a:cubicBezTo>
                  <a:pt x="709" y="392"/>
                  <a:pt x="744" y="22"/>
                  <a:pt x="678" y="1"/>
                </a:cubicBezTo>
                <a:cubicBezTo>
                  <a:pt x="676" y="1"/>
                  <a:pt x="674" y="0"/>
                  <a:pt x="671"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6"/>
          <p:cNvSpPr/>
          <p:nvPr/>
        </p:nvSpPr>
        <p:spPr>
          <a:xfrm>
            <a:off x="7137003" y="264043"/>
            <a:ext cx="59653" cy="59767"/>
          </a:xfrm>
          <a:custGeom>
            <a:rect b="b" l="l" r="r" t="t"/>
            <a:pathLst>
              <a:path extrusionOk="0" h="525" w="524">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6"/>
          <p:cNvSpPr/>
          <p:nvPr/>
        </p:nvSpPr>
        <p:spPr>
          <a:xfrm>
            <a:off x="8684855" y="4834187"/>
            <a:ext cx="59653" cy="59653"/>
          </a:xfrm>
          <a:custGeom>
            <a:rect b="b" l="l" r="r" t="t"/>
            <a:pathLst>
              <a:path extrusionOk="0" h="524" w="524">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6"/>
          <p:cNvSpPr/>
          <p:nvPr/>
        </p:nvSpPr>
        <p:spPr>
          <a:xfrm>
            <a:off x="4122441" y="445048"/>
            <a:ext cx="59426" cy="59653"/>
          </a:xfrm>
          <a:custGeom>
            <a:rect b="b" l="l" r="r" t="t"/>
            <a:pathLst>
              <a:path extrusionOk="0" h="524" w="522">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6"/>
          <p:cNvSpPr/>
          <p:nvPr/>
        </p:nvSpPr>
        <p:spPr>
          <a:xfrm>
            <a:off x="1530048" y="264100"/>
            <a:ext cx="59540" cy="59653"/>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6"/>
          <p:cNvSpPr/>
          <p:nvPr/>
        </p:nvSpPr>
        <p:spPr>
          <a:xfrm>
            <a:off x="1104589" y="4830320"/>
            <a:ext cx="67395" cy="67395"/>
          </a:xfrm>
          <a:custGeom>
            <a:rect b="b" l="l" r="r" t="t"/>
            <a:pathLst>
              <a:path extrusionOk="0" h="592" w="592">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6"/>
          <p:cNvSpPr/>
          <p:nvPr/>
        </p:nvSpPr>
        <p:spPr>
          <a:xfrm>
            <a:off x="8684852" y="2513494"/>
            <a:ext cx="134903" cy="134790"/>
          </a:xfrm>
          <a:custGeom>
            <a:rect b="b" l="l" r="r" t="t"/>
            <a:pathLst>
              <a:path extrusionOk="0" h="1184" w="1185">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6"/>
          <p:cNvSpPr/>
          <p:nvPr/>
        </p:nvSpPr>
        <p:spPr>
          <a:xfrm>
            <a:off x="8579997" y="264055"/>
            <a:ext cx="269351" cy="26923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6"/>
          <p:cNvSpPr/>
          <p:nvPr/>
        </p:nvSpPr>
        <p:spPr>
          <a:xfrm>
            <a:off x="2713985" y="4643840"/>
            <a:ext cx="134790" cy="134790"/>
          </a:xfrm>
          <a:custGeom>
            <a:rect b="b" l="l" r="r" t="t"/>
            <a:pathLst>
              <a:path extrusionOk="0" h="1184" w="1184">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6"/>
          <p:cNvSpPr/>
          <p:nvPr/>
        </p:nvSpPr>
        <p:spPr>
          <a:xfrm>
            <a:off x="495156" y="3707844"/>
            <a:ext cx="59540" cy="59767"/>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6"/>
          <p:cNvSpPr/>
          <p:nvPr/>
        </p:nvSpPr>
        <p:spPr>
          <a:xfrm>
            <a:off x="181475" y="2989881"/>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6"/>
          <p:cNvSpPr/>
          <p:nvPr/>
        </p:nvSpPr>
        <p:spPr>
          <a:xfrm>
            <a:off x="215164" y="1379825"/>
            <a:ext cx="67395" cy="67281"/>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6"/>
          <p:cNvSpPr/>
          <p:nvPr/>
        </p:nvSpPr>
        <p:spPr>
          <a:xfrm>
            <a:off x="4692650" y="4681417"/>
            <a:ext cx="59653" cy="59653"/>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8" name="Shape 628"/>
        <p:cNvGrpSpPr/>
        <p:nvPr/>
      </p:nvGrpSpPr>
      <p:grpSpPr>
        <a:xfrm>
          <a:off x="0" y="0"/>
          <a:ext cx="0" cy="0"/>
          <a:chOff x="0" y="0"/>
          <a:chExt cx="0" cy="0"/>
        </a:xfrm>
      </p:grpSpPr>
      <p:grpSp>
        <p:nvGrpSpPr>
          <p:cNvPr id="629" name="Google Shape;629;p38"/>
          <p:cNvGrpSpPr/>
          <p:nvPr/>
        </p:nvGrpSpPr>
        <p:grpSpPr>
          <a:xfrm>
            <a:off x="-2999946" y="-463677"/>
            <a:ext cx="9393624" cy="8567727"/>
            <a:chOff x="-2537947" y="-2336543"/>
            <a:chExt cx="4759398" cy="4340947"/>
          </a:xfrm>
        </p:grpSpPr>
        <p:sp>
          <p:nvSpPr>
            <p:cNvPr id="630" name="Google Shape;630;p38"/>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38"/>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8"/>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8"/>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8"/>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5" name="Google Shape;635;p38"/>
          <p:cNvSpPr txBox="1"/>
          <p:nvPr>
            <p:ph idx="1" type="subTitle"/>
          </p:nvPr>
        </p:nvSpPr>
        <p:spPr>
          <a:xfrm rot="-546">
            <a:off x="2683650" y="3696751"/>
            <a:ext cx="3776700" cy="37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36" name="Google Shape;636;p38"/>
          <p:cNvSpPr txBox="1"/>
          <p:nvPr>
            <p:ph type="ctrTitle"/>
          </p:nvPr>
        </p:nvSpPr>
        <p:spPr>
          <a:xfrm>
            <a:off x="1754213" y="1026750"/>
            <a:ext cx="5569500" cy="25365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5000">
                <a:solidFill>
                  <a:schemeClr val="accent6"/>
                </a:solidFill>
                <a:latin typeface="Exo Medium"/>
                <a:ea typeface="Exo Medium"/>
                <a:cs typeface="Exo Medium"/>
                <a:sym typeface="Exo Medium"/>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grpSp>
        <p:nvGrpSpPr>
          <p:cNvPr id="637" name="Google Shape;637;p38"/>
          <p:cNvGrpSpPr/>
          <p:nvPr/>
        </p:nvGrpSpPr>
        <p:grpSpPr>
          <a:xfrm>
            <a:off x="5552725" y="-153614"/>
            <a:ext cx="1000646" cy="1205559"/>
            <a:chOff x="5234039" y="-267543"/>
            <a:chExt cx="313064" cy="377173"/>
          </a:xfrm>
        </p:grpSpPr>
        <p:sp>
          <p:nvSpPr>
            <p:cNvPr id="638" name="Google Shape;638;p38"/>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8"/>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8"/>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8"/>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8"/>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8"/>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8"/>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8"/>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8"/>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8"/>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8"/>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8"/>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8"/>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8"/>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8"/>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8"/>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8"/>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8"/>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8"/>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7" name="Google Shape;657;p38"/>
          <p:cNvGrpSpPr/>
          <p:nvPr/>
        </p:nvGrpSpPr>
        <p:grpSpPr>
          <a:xfrm flipH="1">
            <a:off x="7208327" y="3101136"/>
            <a:ext cx="2118662" cy="939062"/>
            <a:chOff x="4059002" y="793671"/>
            <a:chExt cx="401482" cy="177933"/>
          </a:xfrm>
        </p:grpSpPr>
        <p:sp>
          <p:nvSpPr>
            <p:cNvPr id="658" name="Google Shape;658;p38"/>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8"/>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8"/>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8"/>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8"/>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8"/>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8"/>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8"/>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8"/>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8"/>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8"/>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8"/>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8"/>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8"/>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8"/>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8"/>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8"/>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8"/>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8"/>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7" name="Google Shape;677;p38"/>
          <p:cNvGrpSpPr/>
          <p:nvPr/>
        </p:nvGrpSpPr>
        <p:grpSpPr>
          <a:xfrm rot="6567406">
            <a:off x="6937439" y="113929"/>
            <a:ext cx="2125888" cy="2318309"/>
            <a:chOff x="4518826" y="55435"/>
            <a:chExt cx="440759" cy="480654"/>
          </a:xfrm>
        </p:grpSpPr>
        <p:sp>
          <p:nvSpPr>
            <p:cNvPr id="678" name="Google Shape;678;p38"/>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8"/>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8"/>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8"/>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8"/>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8"/>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8"/>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8"/>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8"/>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8"/>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8"/>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8"/>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0" name="Google Shape;690;p38"/>
          <p:cNvGrpSpPr/>
          <p:nvPr/>
        </p:nvGrpSpPr>
        <p:grpSpPr>
          <a:xfrm>
            <a:off x="676063" y="199534"/>
            <a:ext cx="1145239" cy="1273192"/>
            <a:chOff x="4728600" y="-742191"/>
            <a:chExt cx="432607" cy="480940"/>
          </a:xfrm>
        </p:grpSpPr>
        <p:grpSp>
          <p:nvGrpSpPr>
            <p:cNvPr id="691" name="Google Shape;691;p38"/>
            <p:cNvGrpSpPr/>
            <p:nvPr/>
          </p:nvGrpSpPr>
          <p:grpSpPr>
            <a:xfrm>
              <a:off x="4728600" y="-715975"/>
              <a:ext cx="432607" cy="454724"/>
              <a:chOff x="4728600" y="-715975"/>
              <a:chExt cx="432607" cy="454724"/>
            </a:xfrm>
          </p:grpSpPr>
          <p:sp>
            <p:nvSpPr>
              <p:cNvPr id="692" name="Google Shape;692;p38"/>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8"/>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8"/>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8"/>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8"/>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8"/>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8"/>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8"/>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 name="Google Shape;700;p38"/>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8"/>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 name="Google Shape;702;p38"/>
          <p:cNvGrpSpPr/>
          <p:nvPr/>
        </p:nvGrpSpPr>
        <p:grpSpPr>
          <a:xfrm rot="10290271">
            <a:off x="3874564" y="-382150"/>
            <a:ext cx="1203548" cy="1343126"/>
            <a:chOff x="5072836" y="892909"/>
            <a:chExt cx="282225" cy="314971"/>
          </a:xfrm>
        </p:grpSpPr>
        <p:sp>
          <p:nvSpPr>
            <p:cNvPr id="703" name="Google Shape;703;p38"/>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8"/>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8"/>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8"/>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8"/>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8"/>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8"/>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8"/>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8"/>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8"/>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8"/>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8"/>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8"/>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8"/>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8"/>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8"/>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9" name="Google Shape;719;p38"/>
          <p:cNvGrpSpPr/>
          <p:nvPr/>
        </p:nvGrpSpPr>
        <p:grpSpPr>
          <a:xfrm rot="-509729">
            <a:off x="4463307" y="4131004"/>
            <a:ext cx="1203548" cy="1343126"/>
            <a:chOff x="5072836" y="892909"/>
            <a:chExt cx="282225" cy="314971"/>
          </a:xfrm>
        </p:grpSpPr>
        <p:sp>
          <p:nvSpPr>
            <p:cNvPr id="720" name="Google Shape;720;p38"/>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8"/>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8"/>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8"/>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8"/>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8"/>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8"/>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8"/>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8"/>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8"/>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8"/>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8"/>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8"/>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8"/>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8"/>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8"/>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6" name="Google Shape;736;p38"/>
          <p:cNvGrpSpPr/>
          <p:nvPr/>
        </p:nvGrpSpPr>
        <p:grpSpPr>
          <a:xfrm rot="1738967">
            <a:off x="8398983" y="271463"/>
            <a:ext cx="419208" cy="288330"/>
            <a:chOff x="3640980" y="40707"/>
            <a:chExt cx="192518" cy="132413"/>
          </a:xfrm>
        </p:grpSpPr>
        <p:sp>
          <p:nvSpPr>
            <p:cNvPr id="737" name="Google Shape;737;p38"/>
            <p:cNvSpPr/>
            <p:nvPr/>
          </p:nvSpPr>
          <p:spPr>
            <a:xfrm>
              <a:off x="3640980" y="40707"/>
              <a:ext cx="111298" cy="111488"/>
            </a:xfrm>
            <a:custGeom>
              <a:rect b="b" l="l" r="r" t="t"/>
              <a:pathLst>
                <a:path extrusionOk="0" h="2339" w="2335">
                  <a:moveTo>
                    <a:pt x="1193" y="1"/>
                  </a:moveTo>
                  <a:cubicBezTo>
                    <a:pt x="1039" y="1"/>
                    <a:pt x="801" y="802"/>
                    <a:pt x="801" y="802"/>
                  </a:cubicBezTo>
                  <a:cubicBezTo>
                    <a:pt x="801" y="802"/>
                    <a:pt x="582" y="763"/>
                    <a:pt x="376" y="763"/>
                  </a:cubicBezTo>
                  <a:cubicBezTo>
                    <a:pt x="196" y="763"/>
                    <a:pt x="25" y="793"/>
                    <a:pt x="18" y="903"/>
                  </a:cubicBezTo>
                  <a:cubicBezTo>
                    <a:pt x="1" y="1142"/>
                    <a:pt x="664" y="1363"/>
                    <a:pt x="664" y="1363"/>
                  </a:cubicBezTo>
                  <a:cubicBezTo>
                    <a:pt x="664" y="1363"/>
                    <a:pt x="290" y="2129"/>
                    <a:pt x="443" y="2249"/>
                  </a:cubicBezTo>
                  <a:cubicBezTo>
                    <a:pt x="456" y="2259"/>
                    <a:pt x="472" y="2264"/>
                    <a:pt x="492" y="2264"/>
                  </a:cubicBezTo>
                  <a:cubicBezTo>
                    <a:pt x="692" y="2264"/>
                    <a:pt x="1175" y="1739"/>
                    <a:pt x="1175" y="1739"/>
                  </a:cubicBezTo>
                  <a:cubicBezTo>
                    <a:pt x="1175" y="1739"/>
                    <a:pt x="1509" y="2338"/>
                    <a:pt x="1724" y="2338"/>
                  </a:cubicBezTo>
                  <a:cubicBezTo>
                    <a:pt x="1747" y="2338"/>
                    <a:pt x="1768" y="2331"/>
                    <a:pt x="1788" y="2317"/>
                  </a:cubicBezTo>
                  <a:cubicBezTo>
                    <a:pt x="1992" y="2164"/>
                    <a:pt x="1703" y="1499"/>
                    <a:pt x="1703" y="1499"/>
                  </a:cubicBezTo>
                  <a:cubicBezTo>
                    <a:pt x="1703" y="1499"/>
                    <a:pt x="2299" y="1244"/>
                    <a:pt x="2315" y="1039"/>
                  </a:cubicBezTo>
                  <a:cubicBezTo>
                    <a:pt x="2334" y="835"/>
                    <a:pt x="1516" y="802"/>
                    <a:pt x="1516" y="802"/>
                  </a:cubicBezTo>
                  <a:cubicBezTo>
                    <a:pt x="1516" y="802"/>
                    <a:pt x="1346" y="1"/>
                    <a:pt x="11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8"/>
            <p:cNvSpPr/>
            <p:nvPr/>
          </p:nvSpPr>
          <p:spPr>
            <a:xfrm>
              <a:off x="3731924" y="115493"/>
              <a:ext cx="101574" cy="41707"/>
            </a:xfrm>
            <a:custGeom>
              <a:rect b="b" l="l" r="r" t="t"/>
              <a:pathLst>
                <a:path extrusionOk="0" h="875" w="2131">
                  <a:moveTo>
                    <a:pt x="229" y="1"/>
                  </a:moveTo>
                  <a:cubicBezTo>
                    <a:pt x="85" y="1"/>
                    <a:pt x="0" y="11"/>
                    <a:pt x="0" y="11"/>
                  </a:cubicBezTo>
                  <a:cubicBezTo>
                    <a:pt x="1560" y="385"/>
                    <a:pt x="1947" y="873"/>
                    <a:pt x="1949" y="874"/>
                  </a:cubicBezTo>
                  <a:lnTo>
                    <a:pt x="2131" y="552"/>
                  </a:lnTo>
                  <a:cubicBezTo>
                    <a:pt x="2131" y="552"/>
                    <a:pt x="1822" y="306"/>
                    <a:pt x="1114" y="117"/>
                  </a:cubicBezTo>
                  <a:cubicBezTo>
                    <a:pt x="752" y="21"/>
                    <a:pt x="432" y="1"/>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8"/>
            <p:cNvSpPr/>
            <p:nvPr/>
          </p:nvSpPr>
          <p:spPr>
            <a:xfrm>
              <a:off x="3739026" y="104625"/>
              <a:ext cx="87322" cy="21831"/>
            </a:xfrm>
            <a:custGeom>
              <a:rect b="b" l="l" r="r" t="t"/>
              <a:pathLst>
                <a:path extrusionOk="0" h="458" w="1832">
                  <a:moveTo>
                    <a:pt x="841" y="1"/>
                  </a:moveTo>
                  <a:cubicBezTo>
                    <a:pt x="351" y="1"/>
                    <a:pt x="1" y="129"/>
                    <a:pt x="1" y="129"/>
                  </a:cubicBezTo>
                  <a:cubicBezTo>
                    <a:pt x="1338" y="134"/>
                    <a:pt x="1745" y="456"/>
                    <a:pt x="1745" y="457"/>
                  </a:cubicBezTo>
                  <a:lnTo>
                    <a:pt x="1832" y="160"/>
                  </a:lnTo>
                  <a:cubicBezTo>
                    <a:pt x="1832" y="160"/>
                    <a:pt x="1534" y="19"/>
                    <a:pt x="923" y="2"/>
                  </a:cubicBezTo>
                  <a:cubicBezTo>
                    <a:pt x="895" y="1"/>
                    <a:pt x="868" y="1"/>
                    <a:pt x="8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8"/>
            <p:cNvSpPr/>
            <p:nvPr/>
          </p:nvSpPr>
          <p:spPr>
            <a:xfrm>
              <a:off x="3731924" y="125121"/>
              <a:ext cx="79172" cy="47999"/>
            </a:xfrm>
            <a:custGeom>
              <a:rect b="b" l="l" r="r" t="t"/>
              <a:pathLst>
                <a:path extrusionOk="0" h="1007" w="1661">
                  <a:moveTo>
                    <a:pt x="0" y="0"/>
                  </a:moveTo>
                  <a:lnTo>
                    <a:pt x="0" y="0"/>
                  </a:lnTo>
                  <a:cubicBezTo>
                    <a:pt x="1220" y="547"/>
                    <a:pt x="1463" y="1006"/>
                    <a:pt x="1463" y="1006"/>
                  </a:cubicBezTo>
                  <a:lnTo>
                    <a:pt x="1661" y="770"/>
                  </a:lnTo>
                  <a:cubicBezTo>
                    <a:pt x="1661" y="770"/>
                    <a:pt x="1447" y="521"/>
                    <a:pt x="895" y="258"/>
                  </a:cubicBezTo>
                  <a:cubicBezTo>
                    <a:pt x="414" y="27"/>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 name="Google Shape;741;p38"/>
          <p:cNvGrpSpPr/>
          <p:nvPr/>
        </p:nvGrpSpPr>
        <p:grpSpPr>
          <a:xfrm rot="453704">
            <a:off x="266270" y="1245885"/>
            <a:ext cx="453850" cy="354160"/>
            <a:chOff x="3981880" y="-679750"/>
            <a:chExt cx="119544" cy="93280"/>
          </a:xfrm>
        </p:grpSpPr>
        <p:sp>
          <p:nvSpPr>
            <p:cNvPr id="742" name="Google Shape;742;p38"/>
            <p:cNvSpPr/>
            <p:nvPr/>
          </p:nvSpPr>
          <p:spPr>
            <a:xfrm>
              <a:off x="3981880" y="-639044"/>
              <a:ext cx="56721" cy="52574"/>
            </a:xfrm>
            <a:custGeom>
              <a:rect b="b" l="l" r="r" t="t"/>
              <a:pathLst>
                <a:path extrusionOk="0" h="1103" w="1190">
                  <a:moveTo>
                    <a:pt x="841" y="0"/>
                  </a:moveTo>
                  <a:cubicBezTo>
                    <a:pt x="745" y="0"/>
                    <a:pt x="525" y="236"/>
                    <a:pt x="525" y="236"/>
                  </a:cubicBezTo>
                  <a:cubicBezTo>
                    <a:pt x="525" y="236"/>
                    <a:pt x="256" y="90"/>
                    <a:pt x="154" y="90"/>
                  </a:cubicBezTo>
                  <a:cubicBezTo>
                    <a:pt x="139" y="90"/>
                    <a:pt x="128" y="94"/>
                    <a:pt x="121" y="101"/>
                  </a:cubicBezTo>
                  <a:cubicBezTo>
                    <a:pt x="73" y="159"/>
                    <a:pt x="297" y="504"/>
                    <a:pt x="297" y="504"/>
                  </a:cubicBezTo>
                  <a:cubicBezTo>
                    <a:pt x="297" y="504"/>
                    <a:pt x="1" y="749"/>
                    <a:pt x="85" y="832"/>
                  </a:cubicBezTo>
                  <a:cubicBezTo>
                    <a:pt x="100" y="847"/>
                    <a:pt x="124" y="854"/>
                    <a:pt x="151" y="854"/>
                  </a:cubicBezTo>
                  <a:cubicBezTo>
                    <a:pt x="269" y="854"/>
                    <a:pt x="465" y="736"/>
                    <a:pt x="465" y="736"/>
                  </a:cubicBezTo>
                  <a:cubicBezTo>
                    <a:pt x="465" y="736"/>
                    <a:pt x="625" y="1103"/>
                    <a:pt x="719" y="1103"/>
                  </a:cubicBezTo>
                  <a:cubicBezTo>
                    <a:pt x="722" y="1103"/>
                    <a:pt x="724" y="1102"/>
                    <a:pt x="726" y="1102"/>
                  </a:cubicBezTo>
                  <a:cubicBezTo>
                    <a:pt x="821" y="1083"/>
                    <a:pt x="768" y="664"/>
                    <a:pt x="768" y="664"/>
                  </a:cubicBezTo>
                  <a:lnTo>
                    <a:pt x="768" y="664"/>
                  </a:lnTo>
                  <a:cubicBezTo>
                    <a:pt x="768" y="664"/>
                    <a:pt x="895" y="690"/>
                    <a:pt x="1009" y="690"/>
                  </a:cubicBezTo>
                  <a:cubicBezTo>
                    <a:pt x="1098" y="690"/>
                    <a:pt x="1178" y="674"/>
                    <a:pt x="1182" y="618"/>
                  </a:cubicBezTo>
                  <a:cubicBezTo>
                    <a:pt x="1189" y="493"/>
                    <a:pt x="847" y="389"/>
                    <a:pt x="847" y="389"/>
                  </a:cubicBezTo>
                  <a:cubicBezTo>
                    <a:pt x="847" y="389"/>
                    <a:pt x="941" y="83"/>
                    <a:pt x="870" y="11"/>
                  </a:cubicBezTo>
                  <a:cubicBezTo>
                    <a:pt x="862" y="4"/>
                    <a:pt x="853" y="0"/>
                    <a:pt x="841"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8"/>
            <p:cNvSpPr/>
            <p:nvPr/>
          </p:nvSpPr>
          <p:spPr>
            <a:xfrm>
              <a:off x="4032071" y="-669311"/>
              <a:ext cx="69353" cy="45949"/>
            </a:xfrm>
            <a:custGeom>
              <a:rect b="b" l="l" r="r" t="t"/>
              <a:pathLst>
                <a:path extrusionOk="0" h="964" w="1455">
                  <a:moveTo>
                    <a:pt x="1454" y="264"/>
                  </a:moveTo>
                  <a:lnTo>
                    <a:pt x="1454" y="264"/>
                  </a:lnTo>
                  <a:cubicBezTo>
                    <a:pt x="1454" y="264"/>
                    <a:pt x="1454" y="264"/>
                    <a:pt x="1454" y="264"/>
                  </a:cubicBezTo>
                  <a:close/>
                  <a:moveTo>
                    <a:pt x="1357" y="0"/>
                  </a:moveTo>
                  <a:cubicBezTo>
                    <a:pt x="1357" y="0"/>
                    <a:pt x="1065" y="56"/>
                    <a:pt x="607" y="373"/>
                  </a:cubicBezTo>
                  <a:cubicBezTo>
                    <a:pt x="208" y="649"/>
                    <a:pt x="0" y="963"/>
                    <a:pt x="0" y="963"/>
                  </a:cubicBezTo>
                  <a:cubicBezTo>
                    <a:pt x="921" y="292"/>
                    <a:pt x="1394" y="264"/>
                    <a:pt x="1449" y="264"/>
                  </a:cubicBezTo>
                  <a:cubicBezTo>
                    <a:pt x="1452" y="264"/>
                    <a:pt x="1454" y="264"/>
                    <a:pt x="1454" y="264"/>
                  </a:cubicBezTo>
                  <a:lnTo>
                    <a:pt x="1454" y="264"/>
                  </a:lnTo>
                  <a:lnTo>
                    <a:pt x="135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8"/>
            <p:cNvSpPr/>
            <p:nvPr/>
          </p:nvSpPr>
          <p:spPr>
            <a:xfrm>
              <a:off x="4032548" y="-679750"/>
              <a:ext cx="49905" cy="49715"/>
            </a:xfrm>
            <a:custGeom>
              <a:rect b="b" l="l" r="r" t="t"/>
              <a:pathLst>
                <a:path extrusionOk="0" h="1043" w="1047">
                  <a:moveTo>
                    <a:pt x="916" y="0"/>
                  </a:moveTo>
                  <a:cubicBezTo>
                    <a:pt x="916" y="0"/>
                    <a:pt x="690" y="104"/>
                    <a:pt x="380" y="446"/>
                  </a:cubicBezTo>
                  <a:cubicBezTo>
                    <a:pt x="109" y="748"/>
                    <a:pt x="0" y="1042"/>
                    <a:pt x="0" y="1042"/>
                  </a:cubicBezTo>
                  <a:cubicBezTo>
                    <a:pt x="660" y="274"/>
                    <a:pt x="1045" y="196"/>
                    <a:pt x="1046" y="195"/>
                  </a:cubicBezTo>
                  <a:lnTo>
                    <a:pt x="916"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8"/>
            <p:cNvSpPr/>
            <p:nvPr/>
          </p:nvSpPr>
          <p:spPr>
            <a:xfrm>
              <a:off x="4037409" y="-646670"/>
              <a:ext cx="61869" cy="27741"/>
            </a:xfrm>
            <a:custGeom>
              <a:rect b="b" l="l" r="r" t="t"/>
              <a:pathLst>
                <a:path extrusionOk="0" h="582" w="1298">
                  <a:moveTo>
                    <a:pt x="1258" y="1"/>
                  </a:moveTo>
                  <a:cubicBezTo>
                    <a:pt x="1258" y="1"/>
                    <a:pt x="1008" y="4"/>
                    <a:pt x="587" y="192"/>
                  </a:cubicBezTo>
                  <a:cubicBezTo>
                    <a:pt x="218" y="357"/>
                    <a:pt x="0" y="582"/>
                    <a:pt x="0" y="582"/>
                  </a:cubicBezTo>
                  <a:cubicBezTo>
                    <a:pt x="662" y="267"/>
                    <a:pt x="1046" y="225"/>
                    <a:pt x="1207" y="225"/>
                  </a:cubicBezTo>
                  <a:cubicBezTo>
                    <a:pt x="1265" y="225"/>
                    <a:pt x="1294" y="231"/>
                    <a:pt x="1297" y="231"/>
                  </a:cubicBezTo>
                  <a:cubicBezTo>
                    <a:pt x="1297" y="231"/>
                    <a:pt x="1297" y="231"/>
                    <a:pt x="1297" y="231"/>
                  </a:cubicBezTo>
                  <a:lnTo>
                    <a:pt x="1258" y="1"/>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6" name="Google Shape;746;p38"/>
          <p:cNvGrpSpPr/>
          <p:nvPr/>
        </p:nvGrpSpPr>
        <p:grpSpPr>
          <a:xfrm rot="1699793">
            <a:off x="3050609" y="206672"/>
            <a:ext cx="509932" cy="484649"/>
            <a:chOff x="5626143" y="-593747"/>
            <a:chExt cx="318949" cy="303152"/>
          </a:xfrm>
        </p:grpSpPr>
        <p:sp>
          <p:nvSpPr>
            <p:cNvPr id="747" name="Google Shape;747;p38"/>
            <p:cNvSpPr/>
            <p:nvPr/>
          </p:nvSpPr>
          <p:spPr>
            <a:xfrm>
              <a:off x="5626143" y="-593747"/>
              <a:ext cx="318949" cy="302337"/>
            </a:xfrm>
            <a:custGeom>
              <a:rect b="b" l="l" r="r" t="t"/>
              <a:pathLst>
                <a:path extrusionOk="0" h="5187" w="5472">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8"/>
            <p:cNvSpPr/>
            <p:nvPr/>
          </p:nvSpPr>
          <p:spPr>
            <a:xfrm>
              <a:off x="5736367" y="-464700"/>
              <a:ext cx="159475" cy="174105"/>
            </a:xfrm>
            <a:custGeom>
              <a:rect b="b" l="l" r="r" t="t"/>
              <a:pathLst>
                <a:path extrusionOk="0" h="2987" w="2736">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8"/>
            <p:cNvSpPr/>
            <p:nvPr/>
          </p:nvSpPr>
          <p:spPr>
            <a:xfrm>
              <a:off x="5699645" y="-423258"/>
              <a:ext cx="110338" cy="109872"/>
            </a:xfrm>
            <a:custGeom>
              <a:rect b="b" l="l" r="r" t="t"/>
              <a:pathLst>
                <a:path extrusionOk="0" h="1885" w="1893">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8"/>
            <p:cNvSpPr/>
            <p:nvPr/>
          </p:nvSpPr>
          <p:spPr>
            <a:xfrm>
              <a:off x="5692592" y="-389219"/>
              <a:ext cx="25064" cy="36488"/>
            </a:xfrm>
            <a:custGeom>
              <a:rect b="b" l="l" r="r" t="t"/>
              <a:pathLst>
                <a:path extrusionOk="0" h="626" w="43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8"/>
            <p:cNvSpPr/>
            <p:nvPr/>
          </p:nvSpPr>
          <p:spPr>
            <a:xfrm>
              <a:off x="5772098" y="-421743"/>
              <a:ext cx="34623" cy="34681"/>
            </a:xfrm>
            <a:custGeom>
              <a:rect b="b" l="l" r="r" t="t"/>
              <a:pathLst>
                <a:path extrusionOk="0" h="595" w="594">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8"/>
            <p:cNvSpPr/>
            <p:nvPr/>
          </p:nvSpPr>
          <p:spPr>
            <a:xfrm>
              <a:off x="5696789" y="-383157"/>
              <a:ext cx="16729" cy="24306"/>
            </a:xfrm>
            <a:custGeom>
              <a:rect b="b" l="l" r="r" t="t"/>
              <a:pathLst>
                <a:path extrusionOk="0" h="417" w="287">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8"/>
            <p:cNvSpPr/>
            <p:nvPr/>
          </p:nvSpPr>
          <p:spPr>
            <a:xfrm>
              <a:off x="5777111" y="-416672"/>
              <a:ext cx="24656" cy="24539"/>
            </a:xfrm>
            <a:custGeom>
              <a:rect b="b" l="l" r="r" t="t"/>
              <a:pathLst>
                <a:path extrusionOk="0" h="421" w="423">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8"/>
            <p:cNvSpPr/>
            <p:nvPr/>
          </p:nvSpPr>
          <p:spPr>
            <a:xfrm>
              <a:off x="5752630" y="-358502"/>
              <a:ext cx="41209" cy="29435"/>
            </a:xfrm>
            <a:custGeom>
              <a:rect b="b" l="l" r="r" t="t"/>
              <a:pathLst>
                <a:path extrusionOk="0" h="505" w="707">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8"/>
            <p:cNvSpPr/>
            <p:nvPr/>
          </p:nvSpPr>
          <p:spPr>
            <a:xfrm>
              <a:off x="5687813" y="-387004"/>
              <a:ext cx="28444" cy="57005"/>
            </a:xfrm>
            <a:custGeom>
              <a:rect b="b" l="l" r="r" t="t"/>
              <a:pathLst>
                <a:path extrusionOk="0" h="978" w="488">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8"/>
            <p:cNvSpPr/>
            <p:nvPr/>
          </p:nvSpPr>
          <p:spPr>
            <a:xfrm>
              <a:off x="5696090" y="-383040"/>
              <a:ext cx="15621" cy="16670"/>
            </a:xfrm>
            <a:custGeom>
              <a:rect b="b" l="l" r="r" t="t"/>
              <a:pathLst>
                <a:path extrusionOk="0" h="286" w="268">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8"/>
            <p:cNvSpPr/>
            <p:nvPr/>
          </p:nvSpPr>
          <p:spPr>
            <a:xfrm>
              <a:off x="5744702" y="-343405"/>
              <a:ext cx="12240" cy="20692"/>
            </a:xfrm>
            <a:custGeom>
              <a:rect b="b" l="l" r="r" t="t"/>
              <a:pathLst>
                <a:path extrusionOk="0" h="355" w="21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8"/>
            <p:cNvSpPr/>
            <p:nvPr/>
          </p:nvSpPr>
          <p:spPr>
            <a:xfrm>
              <a:off x="5788594" y="-369401"/>
              <a:ext cx="11541" cy="22557"/>
            </a:xfrm>
            <a:custGeom>
              <a:rect b="b" l="l" r="r" t="t"/>
              <a:pathLst>
                <a:path extrusionOk="0" h="387" w="198">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8"/>
            <p:cNvSpPr/>
            <p:nvPr/>
          </p:nvSpPr>
          <p:spPr>
            <a:xfrm>
              <a:off x="5772506" y="-423958"/>
              <a:ext cx="38411" cy="38819"/>
            </a:xfrm>
            <a:custGeom>
              <a:rect b="b" l="l" r="r" t="t"/>
              <a:pathLst>
                <a:path extrusionOk="0" h="666" w="659">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8"/>
            <p:cNvSpPr/>
            <p:nvPr/>
          </p:nvSpPr>
          <p:spPr>
            <a:xfrm>
              <a:off x="5773905" y="-416730"/>
              <a:ext cx="12182" cy="17661"/>
            </a:xfrm>
            <a:custGeom>
              <a:rect b="b" l="l" r="r" t="t"/>
              <a:pathLst>
                <a:path extrusionOk="0" h="303" w="209">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8"/>
            <p:cNvSpPr/>
            <p:nvPr/>
          </p:nvSpPr>
          <p:spPr>
            <a:xfrm>
              <a:off x="5756535" y="-424249"/>
              <a:ext cx="19235" cy="5829"/>
            </a:xfrm>
            <a:custGeom>
              <a:rect b="b" l="l" r="r" t="t"/>
              <a:pathLst>
                <a:path extrusionOk="0" h="100" w="33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38"/>
          <p:cNvSpPr/>
          <p:nvPr/>
        </p:nvSpPr>
        <p:spPr>
          <a:xfrm>
            <a:off x="3248732" y="4893900"/>
            <a:ext cx="59540" cy="59653"/>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8"/>
          <p:cNvSpPr/>
          <p:nvPr/>
        </p:nvSpPr>
        <p:spPr>
          <a:xfrm>
            <a:off x="6080906" y="4763106"/>
            <a:ext cx="59540" cy="59653"/>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8"/>
          <p:cNvSpPr/>
          <p:nvPr/>
        </p:nvSpPr>
        <p:spPr>
          <a:xfrm>
            <a:off x="2711316" y="127913"/>
            <a:ext cx="59540" cy="59653"/>
          </a:xfrm>
          <a:custGeom>
            <a:rect b="b" l="l" r="r" t="t"/>
            <a:pathLst>
              <a:path extrusionOk="0" h="524" w="523">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8"/>
          <p:cNvSpPr/>
          <p:nvPr/>
        </p:nvSpPr>
        <p:spPr>
          <a:xfrm>
            <a:off x="8520355" y="4707874"/>
            <a:ext cx="59653" cy="59653"/>
          </a:xfrm>
          <a:custGeom>
            <a:rect b="b" l="l" r="r" t="t"/>
            <a:pathLst>
              <a:path extrusionOk="0" h="524" w="524">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8"/>
          <p:cNvSpPr/>
          <p:nvPr/>
        </p:nvSpPr>
        <p:spPr>
          <a:xfrm>
            <a:off x="4284466" y="412748"/>
            <a:ext cx="59426" cy="59653"/>
          </a:xfrm>
          <a:custGeom>
            <a:rect b="b" l="l" r="r" t="t"/>
            <a:pathLst>
              <a:path extrusionOk="0" h="524" w="522">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8"/>
          <p:cNvSpPr/>
          <p:nvPr/>
        </p:nvSpPr>
        <p:spPr>
          <a:xfrm>
            <a:off x="685056" y="1913398"/>
            <a:ext cx="59540" cy="59653"/>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8"/>
          <p:cNvSpPr/>
          <p:nvPr/>
        </p:nvSpPr>
        <p:spPr>
          <a:xfrm>
            <a:off x="8877448" y="905269"/>
            <a:ext cx="59653" cy="59767"/>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8"/>
          <p:cNvSpPr/>
          <p:nvPr/>
        </p:nvSpPr>
        <p:spPr>
          <a:xfrm>
            <a:off x="7874340" y="4834131"/>
            <a:ext cx="59540" cy="59767"/>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8"/>
          <p:cNvSpPr/>
          <p:nvPr/>
        </p:nvSpPr>
        <p:spPr>
          <a:xfrm>
            <a:off x="8200758" y="307502"/>
            <a:ext cx="59540" cy="59653"/>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8"/>
          <p:cNvSpPr/>
          <p:nvPr/>
        </p:nvSpPr>
        <p:spPr>
          <a:xfrm>
            <a:off x="7502844" y="353718"/>
            <a:ext cx="59653" cy="59653"/>
          </a:xfrm>
          <a:custGeom>
            <a:rect b="b" l="l" r="r" t="t"/>
            <a:pathLst>
              <a:path extrusionOk="0" h="524" w="524">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8"/>
          <p:cNvSpPr/>
          <p:nvPr/>
        </p:nvSpPr>
        <p:spPr>
          <a:xfrm>
            <a:off x="487006" y="695644"/>
            <a:ext cx="59540" cy="59767"/>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8"/>
          <p:cNvSpPr/>
          <p:nvPr/>
        </p:nvSpPr>
        <p:spPr>
          <a:xfrm>
            <a:off x="1390323" y="199562"/>
            <a:ext cx="59540" cy="59653"/>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8"/>
          <p:cNvSpPr/>
          <p:nvPr/>
        </p:nvSpPr>
        <p:spPr>
          <a:xfrm>
            <a:off x="8839876" y="1418258"/>
            <a:ext cx="134790" cy="13479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8"/>
          <p:cNvSpPr/>
          <p:nvPr/>
        </p:nvSpPr>
        <p:spPr>
          <a:xfrm>
            <a:off x="8579989" y="2409760"/>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8"/>
          <p:cNvSpPr/>
          <p:nvPr/>
        </p:nvSpPr>
        <p:spPr>
          <a:xfrm>
            <a:off x="5161266" y="195750"/>
            <a:ext cx="67395" cy="67281"/>
          </a:xfrm>
          <a:custGeom>
            <a:rect b="b" l="l" r="r" t="t"/>
            <a:pathLst>
              <a:path extrusionOk="0" h="591" w="592">
                <a:moveTo>
                  <a:pt x="287" y="1"/>
                </a:moveTo>
                <a:cubicBezTo>
                  <a:pt x="287" y="1"/>
                  <a:pt x="266" y="137"/>
                  <a:pt x="262" y="264"/>
                </a:cubicBezTo>
                <a:cubicBezTo>
                  <a:pt x="163" y="271"/>
                  <a:pt x="0" y="304"/>
                  <a:pt x="0" y="304"/>
                </a:cubicBezTo>
                <a:cubicBezTo>
                  <a:pt x="0" y="304"/>
                  <a:pt x="136" y="325"/>
                  <a:pt x="262" y="329"/>
                </a:cubicBezTo>
                <a:cubicBezTo>
                  <a:pt x="265" y="458"/>
                  <a:pt x="288" y="591"/>
                  <a:pt x="288" y="591"/>
                </a:cubicBezTo>
                <a:cubicBezTo>
                  <a:pt x="288" y="591"/>
                  <a:pt x="321" y="429"/>
                  <a:pt x="329" y="329"/>
                </a:cubicBezTo>
                <a:cubicBezTo>
                  <a:pt x="459" y="327"/>
                  <a:pt x="592" y="303"/>
                  <a:pt x="592" y="303"/>
                </a:cubicBezTo>
                <a:cubicBezTo>
                  <a:pt x="592" y="303"/>
                  <a:pt x="428" y="270"/>
                  <a:pt x="329" y="262"/>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8"/>
          <p:cNvSpPr/>
          <p:nvPr/>
        </p:nvSpPr>
        <p:spPr>
          <a:xfrm>
            <a:off x="419614" y="4434258"/>
            <a:ext cx="67395" cy="67395"/>
          </a:xfrm>
          <a:custGeom>
            <a:rect b="b" l="l" r="r" t="t"/>
            <a:pathLst>
              <a:path extrusionOk="0" h="592" w="592">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8"/>
          <p:cNvSpPr/>
          <p:nvPr/>
        </p:nvSpPr>
        <p:spPr>
          <a:xfrm>
            <a:off x="8574702" y="2966344"/>
            <a:ext cx="134903" cy="134790"/>
          </a:xfrm>
          <a:custGeom>
            <a:rect b="b" l="l" r="r" t="t"/>
            <a:pathLst>
              <a:path extrusionOk="0" h="1184" w="1185">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8"/>
          <p:cNvSpPr/>
          <p:nvPr/>
        </p:nvSpPr>
        <p:spPr>
          <a:xfrm>
            <a:off x="4116472" y="4468880"/>
            <a:ext cx="269351" cy="26923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8"/>
          <p:cNvSpPr/>
          <p:nvPr/>
        </p:nvSpPr>
        <p:spPr>
          <a:xfrm>
            <a:off x="6084301" y="4975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8"/>
          <p:cNvSpPr/>
          <p:nvPr/>
        </p:nvSpPr>
        <p:spPr>
          <a:xfrm>
            <a:off x="244937" y="4070444"/>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8"/>
          <p:cNvSpPr/>
          <p:nvPr/>
        </p:nvSpPr>
        <p:spPr>
          <a:xfrm>
            <a:off x="352239" y="3313200"/>
            <a:ext cx="67395" cy="67281"/>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8"/>
          <p:cNvSpPr/>
          <p:nvPr/>
        </p:nvSpPr>
        <p:spPr>
          <a:xfrm>
            <a:off x="1994943" y="248970"/>
            <a:ext cx="269238" cy="269124"/>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8"/>
          <p:cNvSpPr/>
          <p:nvPr/>
        </p:nvSpPr>
        <p:spPr>
          <a:xfrm>
            <a:off x="1299931" y="323537"/>
            <a:ext cx="67395" cy="67167"/>
          </a:xfrm>
          <a:custGeom>
            <a:rect b="b" l="l" r="r" t="t"/>
            <a:pathLst>
              <a:path extrusionOk="0" h="590" w="592">
                <a:moveTo>
                  <a:pt x="287" y="0"/>
                </a:moveTo>
                <a:cubicBezTo>
                  <a:pt x="287" y="0"/>
                  <a:pt x="266" y="136"/>
                  <a:pt x="262" y="263"/>
                </a:cubicBezTo>
                <a:cubicBezTo>
                  <a:pt x="163" y="269"/>
                  <a:pt x="1" y="304"/>
                  <a:pt x="1" y="304"/>
                </a:cubicBezTo>
                <a:cubicBezTo>
                  <a:pt x="1" y="304"/>
                  <a:pt x="137" y="325"/>
                  <a:pt x="262" y="328"/>
                </a:cubicBezTo>
                <a:cubicBezTo>
                  <a:pt x="265" y="457"/>
                  <a:pt x="288" y="590"/>
                  <a:pt x="288" y="590"/>
                </a:cubicBezTo>
                <a:cubicBezTo>
                  <a:pt x="288" y="590"/>
                  <a:pt x="322" y="427"/>
                  <a:pt x="329" y="328"/>
                </a:cubicBezTo>
                <a:cubicBezTo>
                  <a:pt x="459" y="326"/>
                  <a:pt x="592" y="302"/>
                  <a:pt x="592" y="302"/>
                </a:cubicBezTo>
                <a:cubicBezTo>
                  <a:pt x="592" y="302"/>
                  <a:pt x="429" y="268"/>
                  <a:pt x="329" y="262"/>
                </a:cubicBezTo>
                <a:cubicBezTo>
                  <a:pt x="322" y="162"/>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5" name="Google Shape;785;p38"/>
          <p:cNvGrpSpPr/>
          <p:nvPr/>
        </p:nvGrpSpPr>
        <p:grpSpPr>
          <a:xfrm>
            <a:off x="3397479" y="4442192"/>
            <a:ext cx="432796" cy="322619"/>
            <a:chOff x="4403906" y="678417"/>
            <a:chExt cx="315495" cy="235179"/>
          </a:xfrm>
        </p:grpSpPr>
        <p:sp>
          <p:nvSpPr>
            <p:cNvPr id="786" name="Google Shape;786;p38"/>
            <p:cNvSpPr/>
            <p:nvPr/>
          </p:nvSpPr>
          <p:spPr>
            <a:xfrm>
              <a:off x="4403906" y="706348"/>
              <a:ext cx="310061" cy="205198"/>
            </a:xfrm>
            <a:custGeom>
              <a:rect b="b" l="l" r="r" t="t"/>
              <a:pathLst>
                <a:path extrusionOk="0" h="4305" w="6505">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8"/>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8"/>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8"/>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8"/>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8"/>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8"/>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8"/>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8"/>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8"/>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8"/>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8"/>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8"/>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8"/>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0" name="Shape 800"/>
        <p:cNvGrpSpPr/>
        <p:nvPr/>
      </p:nvGrpSpPr>
      <p:grpSpPr>
        <a:xfrm>
          <a:off x="0" y="0"/>
          <a:ext cx="0" cy="0"/>
          <a:chOff x="0" y="0"/>
          <a:chExt cx="0" cy="0"/>
        </a:xfrm>
      </p:grpSpPr>
      <p:grpSp>
        <p:nvGrpSpPr>
          <p:cNvPr id="801" name="Google Shape;801;p39"/>
          <p:cNvGrpSpPr/>
          <p:nvPr/>
        </p:nvGrpSpPr>
        <p:grpSpPr>
          <a:xfrm rot="9284465">
            <a:off x="1088158" y="-2380639"/>
            <a:ext cx="9393665" cy="8567764"/>
            <a:chOff x="-2537947" y="-2336543"/>
            <a:chExt cx="4759398" cy="4340947"/>
          </a:xfrm>
        </p:grpSpPr>
        <p:sp>
          <p:nvSpPr>
            <p:cNvPr id="802" name="Google Shape;802;p39"/>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9"/>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9"/>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9"/>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9"/>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 name="Google Shape;807;p39"/>
          <p:cNvGrpSpPr/>
          <p:nvPr/>
        </p:nvGrpSpPr>
        <p:grpSpPr>
          <a:xfrm>
            <a:off x="7292209" y="715123"/>
            <a:ext cx="568149" cy="575260"/>
            <a:chOff x="3063709" y="-107293"/>
            <a:chExt cx="201908" cy="204435"/>
          </a:xfrm>
        </p:grpSpPr>
        <p:sp>
          <p:nvSpPr>
            <p:cNvPr id="808" name="Google Shape;808;p39"/>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9"/>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9"/>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9"/>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9"/>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9"/>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9"/>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9"/>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9"/>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9"/>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9"/>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9"/>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0" name="Google Shape;820;p3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821" name="Google Shape;821;p39"/>
          <p:cNvSpPr txBox="1"/>
          <p:nvPr>
            <p:ph idx="1" type="body"/>
          </p:nvPr>
        </p:nvSpPr>
        <p:spPr>
          <a:xfrm>
            <a:off x="720000" y="1237075"/>
            <a:ext cx="7299000" cy="3366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2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22" name="Google Shape;822;p39"/>
          <p:cNvSpPr/>
          <p:nvPr/>
        </p:nvSpPr>
        <p:spPr>
          <a:xfrm flipH="1">
            <a:off x="305333" y="1035659"/>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9"/>
          <p:cNvSpPr/>
          <p:nvPr/>
        </p:nvSpPr>
        <p:spPr>
          <a:xfrm flipH="1">
            <a:off x="247965" y="22234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9"/>
          <p:cNvSpPr/>
          <p:nvPr/>
        </p:nvSpPr>
        <p:spPr>
          <a:xfrm flipH="1">
            <a:off x="8741997" y="511265"/>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9"/>
          <p:cNvSpPr/>
          <p:nvPr/>
        </p:nvSpPr>
        <p:spPr>
          <a:xfrm flipH="1">
            <a:off x="362664" y="4375704"/>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9"/>
          <p:cNvSpPr/>
          <p:nvPr/>
        </p:nvSpPr>
        <p:spPr>
          <a:xfrm flipH="1">
            <a:off x="8395320" y="1504412"/>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9"/>
          <p:cNvSpPr/>
          <p:nvPr/>
        </p:nvSpPr>
        <p:spPr>
          <a:xfrm flipH="1">
            <a:off x="3629754" y="4668199"/>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9"/>
          <p:cNvSpPr/>
          <p:nvPr/>
        </p:nvSpPr>
        <p:spPr>
          <a:xfrm flipH="1">
            <a:off x="590344" y="4603509"/>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9"/>
          <p:cNvSpPr/>
          <p:nvPr/>
        </p:nvSpPr>
        <p:spPr>
          <a:xfrm flipH="1">
            <a:off x="8559088" y="4467535"/>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9"/>
          <p:cNvSpPr/>
          <p:nvPr/>
        </p:nvSpPr>
        <p:spPr>
          <a:xfrm flipH="1">
            <a:off x="7040967" y="47695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9"/>
          <p:cNvSpPr/>
          <p:nvPr/>
        </p:nvSpPr>
        <p:spPr>
          <a:xfrm flipH="1">
            <a:off x="8612170" y="352424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9"/>
          <p:cNvSpPr/>
          <p:nvPr/>
        </p:nvSpPr>
        <p:spPr>
          <a:xfrm flipH="1">
            <a:off x="8019005" y="41039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9"/>
          <p:cNvSpPr/>
          <p:nvPr/>
        </p:nvSpPr>
        <p:spPr>
          <a:xfrm flipH="1">
            <a:off x="3511524" y="482518"/>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1pPr>
            <a:lvl2pPr lvl="1"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2pPr>
            <a:lvl3pPr lvl="2"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3pPr>
            <a:lvl4pPr lvl="3"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4pPr>
            <a:lvl5pPr lvl="4"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5pPr>
            <a:lvl6pPr lvl="5"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6pPr>
            <a:lvl7pPr lvl="6"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7pPr>
            <a:lvl8pPr lvl="7"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8pPr>
            <a:lvl9pPr lvl="8"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9pPr>
          </a:lstStyle>
          <a:p/>
        </p:txBody>
      </p:sp>
      <p:sp>
        <p:nvSpPr>
          <p:cNvPr id="7" name="Google Shape;7;p30"/>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1pPr>
            <a:lvl2pPr indent="-317500" lvl="1" marL="9144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2pPr>
            <a:lvl3pPr indent="-317500" lvl="2" marL="13716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3pPr>
            <a:lvl4pPr indent="-317500" lvl="3" marL="18288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4pPr>
            <a:lvl5pPr indent="-317500" lvl="4" marL="22860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5pPr>
            <a:lvl6pPr indent="-317500" lvl="5" marL="27432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100000"/>
              </a:lnSpc>
              <a:spcBef>
                <a:spcPts val="1600"/>
              </a:spcBef>
              <a:spcAft>
                <a:spcPts val="160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7" name="Shape 2777"/>
        <p:cNvGrpSpPr/>
        <p:nvPr/>
      </p:nvGrpSpPr>
      <p:grpSpPr>
        <a:xfrm>
          <a:off x="0" y="0"/>
          <a:ext cx="0" cy="0"/>
          <a:chOff x="0" y="0"/>
          <a:chExt cx="0" cy="0"/>
        </a:xfrm>
      </p:grpSpPr>
      <p:sp>
        <p:nvSpPr>
          <p:cNvPr id="2778" name="Google Shape;2778;p1"/>
          <p:cNvSpPr txBox="1"/>
          <p:nvPr>
            <p:ph type="title"/>
          </p:nvPr>
        </p:nvSpPr>
        <p:spPr>
          <a:xfrm>
            <a:off x="4011538" y="625850"/>
            <a:ext cx="4538400" cy="2667000"/>
          </a:xfrm>
          <a:prstGeom prst="rect">
            <a:avLst/>
          </a:prstGeom>
          <a:noFill/>
          <a:ln>
            <a:noFill/>
          </a:ln>
        </p:spPr>
        <p:txBody>
          <a:bodyPr anchorCtr="0" anchor="ctr" bIns="91425" lIns="114300" spcFirstLastPara="1" rIns="91425" wrap="square" tIns="91425">
            <a:noAutofit/>
          </a:bodyPr>
          <a:lstStyle/>
          <a:p>
            <a:pPr indent="0" lvl="0" marL="0" rtl="0" algn="ctr">
              <a:lnSpc>
                <a:spcPct val="100000"/>
              </a:lnSpc>
              <a:spcBef>
                <a:spcPts val="0"/>
              </a:spcBef>
              <a:spcAft>
                <a:spcPts val="0"/>
              </a:spcAft>
              <a:buSzPts val="3100"/>
              <a:buNone/>
            </a:pPr>
            <a:r>
              <a:rPr lang="en" sz="3000">
                <a:solidFill>
                  <a:schemeClr val="dk1"/>
                </a:solidFill>
                <a:latin typeface="Times New Roman"/>
                <a:ea typeface="Times New Roman"/>
                <a:cs typeface="Times New Roman"/>
                <a:sym typeface="Times New Roman"/>
              </a:rPr>
              <a:t>Analyzing Socio Economic Development Using Deep Learning on Satellite Imagery</a:t>
            </a:r>
            <a:endParaRPr sz="3000">
              <a:solidFill>
                <a:schemeClr val="dk1"/>
              </a:solidFill>
              <a:latin typeface="Times New Roman"/>
              <a:ea typeface="Times New Roman"/>
              <a:cs typeface="Times New Roman"/>
              <a:sym typeface="Times New Roman"/>
            </a:endParaRPr>
          </a:p>
        </p:txBody>
      </p:sp>
      <p:grpSp>
        <p:nvGrpSpPr>
          <p:cNvPr id="2779" name="Google Shape;2779;p1"/>
          <p:cNvGrpSpPr/>
          <p:nvPr/>
        </p:nvGrpSpPr>
        <p:grpSpPr>
          <a:xfrm rot="-5902456">
            <a:off x="7173054" y="1646242"/>
            <a:ext cx="1629146" cy="3087040"/>
            <a:chOff x="177688" y="2854372"/>
            <a:chExt cx="568167" cy="1076609"/>
          </a:xfrm>
        </p:grpSpPr>
        <p:sp>
          <p:nvSpPr>
            <p:cNvPr id="2780" name="Google Shape;2780;p1"/>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1"/>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1"/>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1"/>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1"/>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1"/>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1"/>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1"/>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1"/>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1"/>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1"/>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1"/>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1"/>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1"/>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1"/>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1"/>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1"/>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1"/>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1"/>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1"/>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1"/>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1"/>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1"/>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1"/>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1"/>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1"/>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1"/>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1"/>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8" name="Google Shape;2808;p1"/>
          <p:cNvGrpSpPr/>
          <p:nvPr/>
        </p:nvGrpSpPr>
        <p:grpSpPr>
          <a:xfrm rot="-2096494">
            <a:off x="239642" y="-419419"/>
            <a:ext cx="1509069" cy="1677670"/>
            <a:chOff x="4728600" y="-742191"/>
            <a:chExt cx="432607" cy="480940"/>
          </a:xfrm>
        </p:grpSpPr>
        <p:grpSp>
          <p:nvGrpSpPr>
            <p:cNvPr id="2809" name="Google Shape;2809;p1"/>
            <p:cNvGrpSpPr/>
            <p:nvPr/>
          </p:nvGrpSpPr>
          <p:grpSpPr>
            <a:xfrm>
              <a:off x="4728600" y="-715975"/>
              <a:ext cx="432607" cy="454724"/>
              <a:chOff x="4728600" y="-715975"/>
              <a:chExt cx="432607" cy="454724"/>
            </a:xfrm>
          </p:grpSpPr>
          <p:sp>
            <p:nvSpPr>
              <p:cNvPr id="2810" name="Google Shape;2810;p1"/>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1"/>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1"/>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1"/>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1"/>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1"/>
              <p:cNvSpPr/>
              <p:nvPr/>
            </p:nvSpPr>
            <p:spPr>
              <a:xfrm>
                <a:off x="5031463" y="-335465"/>
                <a:ext cx="12774" cy="9533"/>
              </a:xfrm>
              <a:custGeom>
                <a:rect b="b" l="l" r="r" t="t"/>
                <a:pathLst>
                  <a:path extrusionOk="0" h="200" w="268">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1"/>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1"/>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1"/>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9" name="Google Shape;2819;p1"/>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1"/>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1" name="Google Shape;2821;p1"/>
          <p:cNvGrpSpPr/>
          <p:nvPr/>
        </p:nvGrpSpPr>
        <p:grpSpPr>
          <a:xfrm>
            <a:off x="4305233" y="3940335"/>
            <a:ext cx="1304926" cy="1456365"/>
            <a:chOff x="5072836" y="892909"/>
            <a:chExt cx="282225" cy="314971"/>
          </a:xfrm>
        </p:grpSpPr>
        <p:sp>
          <p:nvSpPr>
            <p:cNvPr id="2822" name="Google Shape;2822;p1"/>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1"/>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1"/>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1"/>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1"/>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1"/>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1"/>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1"/>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1"/>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1"/>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1"/>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1"/>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1"/>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1"/>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1"/>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1"/>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8" name="Google Shape;2838;p1"/>
          <p:cNvGrpSpPr/>
          <p:nvPr/>
        </p:nvGrpSpPr>
        <p:grpSpPr>
          <a:xfrm>
            <a:off x="5140005" y="3423667"/>
            <a:ext cx="1159923" cy="1059223"/>
            <a:chOff x="1792007" y="2646028"/>
            <a:chExt cx="552055" cy="504152"/>
          </a:xfrm>
        </p:grpSpPr>
        <p:sp>
          <p:nvSpPr>
            <p:cNvPr id="2839" name="Google Shape;2839;p1"/>
            <p:cNvSpPr/>
            <p:nvPr/>
          </p:nvSpPr>
          <p:spPr>
            <a:xfrm>
              <a:off x="2325902" y="2794361"/>
              <a:ext cx="9867" cy="6673"/>
            </a:xfrm>
            <a:custGeom>
              <a:rect b="b" l="l" r="r" t="t"/>
              <a:pathLst>
                <a:path extrusionOk="0" h="140" w="207">
                  <a:moveTo>
                    <a:pt x="138" y="0"/>
                  </a:moveTo>
                  <a:cubicBezTo>
                    <a:pt x="128" y="0"/>
                    <a:pt x="118" y="3"/>
                    <a:pt x="108" y="8"/>
                  </a:cubicBezTo>
                  <a:cubicBezTo>
                    <a:pt x="90" y="18"/>
                    <a:pt x="69" y="28"/>
                    <a:pt x="53" y="43"/>
                  </a:cubicBezTo>
                  <a:cubicBezTo>
                    <a:pt x="40" y="55"/>
                    <a:pt x="27" y="71"/>
                    <a:pt x="17" y="85"/>
                  </a:cubicBezTo>
                  <a:cubicBezTo>
                    <a:pt x="0" y="109"/>
                    <a:pt x="23" y="140"/>
                    <a:pt x="48" y="140"/>
                  </a:cubicBezTo>
                  <a:cubicBezTo>
                    <a:pt x="67" y="140"/>
                    <a:pt x="90" y="139"/>
                    <a:pt x="108" y="135"/>
                  </a:cubicBezTo>
                  <a:cubicBezTo>
                    <a:pt x="129" y="129"/>
                    <a:pt x="149" y="119"/>
                    <a:pt x="169" y="111"/>
                  </a:cubicBezTo>
                  <a:cubicBezTo>
                    <a:pt x="197" y="97"/>
                    <a:pt x="206" y="54"/>
                    <a:pt x="190" y="29"/>
                  </a:cubicBezTo>
                  <a:cubicBezTo>
                    <a:pt x="178" y="11"/>
                    <a:pt x="159" y="0"/>
                    <a:pt x="1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1"/>
            <p:cNvSpPr/>
            <p:nvPr/>
          </p:nvSpPr>
          <p:spPr>
            <a:xfrm>
              <a:off x="2304787" y="2812093"/>
              <a:ext cx="6721" cy="6435"/>
            </a:xfrm>
            <a:custGeom>
              <a:rect b="b" l="l" r="r" t="t"/>
              <a:pathLst>
                <a:path extrusionOk="0" h="135" w="141">
                  <a:moveTo>
                    <a:pt x="83" y="0"/>
                  </a:moveTo>
                  <a:cubicBezTo>
                    <a:pt x="71" y="0"/>
                    <a:pt x="60" y="5"/>
                    <a:pt x="51" y="14"/>
                  </a:cubicBezTo>
                  <a:cubicBezTo>
                    <a:pt x="40" y="24"/>
                    <a:pt x="30" y="34"/>
                    <a:pt x="20" y="44"/>
                  </a:cubicBezTo>
                  <a:cubicBezTo>
                    <a:pt x="10" y="56"/>
                    <a:pt x="0" y="71"/>
                    <a:pt x="0" y="87"/>
                  </a:cubicBezTo>
                  <a:cubicBezTo>
                    <a:pt x="0" y="98"/>
                    <a:pt x="5" y="113"/>
                    <a:pt x="14" y="122"/>
                  </a:cubicBezTo>
                  <a:cubicBezTo>
                    <a:pt x="21" y="128"/>
                    <a:pt x="33" y="135"/>
                    <a:pt x="43" y="135"/>
                  </a:cubicBezTo>
                  <a:cubicBezTo>
                    <a:pt x="45" y="135"/>
                    <a:pt x="46" y="135"/>
                    <a:pt x="47" y="134"/>
                  </a:cubicBezTo>
                  <a:cubicBezTo>
                    <a:pt x="63" y="133"/>
                    <a:pt x="79" y="126"/>
                    <a:pt x="90" y="115"/>
                  </a:cubicBezTo>
                  <a:cubicBezTo>
                    <a:pt x="101" y="106"/>
                    <a:pt x="110" y="95"/>
                    <a:pt x="121" y="85"/>
                  </a:cubicBezTo>
                  <a:cubicBezTo>
                    <a:pt x="139" y="66"/>
                    <a:pt x="141" y="34"/>
                    <a:pt x="121" y="16"/>
                  </a:cubicBezTo>
                  <a:cubicBezTo>
                    <a:pt x="110" y="6"/>
                    <a:pt x="96"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1"/>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1"/>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1"/>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1"/>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1"/>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1"/>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1"/>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1"/>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1"/>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1"/>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1"/>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1"/>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1"/>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1"/>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5" name="Google Shape;2855;p1"/>
          <p:cNvGrpSpPr/>
          <p:nvPr/>
        </p:nvGrpSpPr>
        <p:grpSpPr>
          <a:xfrm>
            <a:off x="5917520" y="134864"/>
            <a:ext cx="1623150" cy="360170"/>
            <a:chOff x="4339891" y="1046343"/>
            <a:chExt cx="651057" cy="144473"/>
          </a:xfrm>
        </p:grpSpPr>
        <p:sp>
          <p:nvSpPr>
            <p:cNvPr id="2856" name="Google Shape;2856;p1"/>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1"/>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1"/>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1"/>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1"/>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1"/>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1"/>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3" name="Google Shape;2863;p1"/>
          <p:cNvGrpSpPr/>
          <p:nvPr/>
        </p:nvGrpSpPr>
        <p:grpSpPr>
          <a:xfrm flipH="1" rot="-7384694">
            <a:off x="815142" y="360404"/>
            <a:ext cx="621239" cy="563838"/>
            <a:chOff x="2345588" y="3008044"/>
            <a:chExt cx="250194" cy="227076"/>
          </a:xfrm>
        </p:grpSpPr>
        <p:sp>
          <p:nvSpPr>
            <p:cNvPr id="2864" name="Google Shape;2864;p1"/>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1"/>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1"/>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1"/>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1"/>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1"/>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1"/>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1"/>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2" name="Google Shape;2872;p1"/>
          <p:cNvGrpSpPr/>
          <p:nvPr/>
        </p:nvGrpSpPr>
        <p:grpSpPr>
          <a:xfrm rot="802218">
            <a:off x="7334757" y="4233934"/>
            <a:ext cx="923785" cy="869152"/>
            <a:chOff x="4849812" y="4937475"/>
            <a:chExt cx="398098" cy="374551"/>
          </a:xfrm>
        </p:grpSpPr>
        <p:sp>
          <p:nvSpPr>
            <p:cNvPr id="2873" name="Google Shape;2873;p1"/>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1"/>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1"/>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1"/>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1"/>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1"/>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1"/>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1"/>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1"/>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1"/>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1"/>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1"/>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1"/>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86" name="Google Shape;2886;p1"/>
          <p:cNvSpPr txBox="1"/>
          <p:nvPr/>
        </p:nvSpPr>
        <p:spPr>
          <a:xfrm>
            <a:off x="146950" y="1898338"/>
            <a:ext cx="4105800" cy="3170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6AA84F"/>
              </a:solidFill>
              <a:latin typeface="Exo"/>
              <a:ea typeface="Exo"/>
              <a:cs typeface="Exo"/>
              <a:sym typeface="Ex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6AA84F"/>
              </a:solidFill>
              <a:latin typeface="Exo"/>
              <a:ea typeface="Exo"/>
              <a:cs typeface="Exo"/>
              <a:sym typeface="Exo"/>
            </a:endParaRPr>
          </a:p>
          <a:p>
            <a:pPr indent="0" lvl="0" marL="0" marR="0" rtl="0" algn="ctr">
              <a:lnSpc>
                <a:spcPct val="100000"/>
              </a:lnSpc>
              <a:spcBef>
                <a:spcPts val="0"/>
              </a:spcBef>
              <a:spcAft>
                <a:spcPts val="0"/>
              </a:spcAft>
              <a:buClr>
                <a:srgbClr val="000000"/>
              </a:buClr>
              <a:buSzPts val="2200"/>
              <a:buFont typeface="Arial"/>
              <a:buNone/>
            </a:pPr>
            <a:r>
              <a:rPr b="1" i="0" lang="en" sz="2200" u="sng" cap="none" strike="noStrike">
                <a:solidFill>
                  <a:schemeClr val="dk1"/>
                </a:solidFill>
                <a:latin typeface="Times New Roman"/>
                <a:ea typeface="Times New Roman"/>
                <a:cs typeface="Times New Roman"/>
                <a:sym typeface="Times New Roman"/>
              </a:rPr>
              <a:t>DATA 298B</a:t>
            </a:r>
            <a:endParaRPr b="1" i="0" sz="2200" u="sng"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Times New Roman"/>
                <a:ea typeface="Times New Roman"/>
                <a:cs typeface="Times New Roman"/>
                <a:sym typeface="Times New Roman"/>
              </a:rPr>
              <a:t>Ahaz Bhatti</a:t>
            </a:r>
            <a:endParaRPr b="1" i="0" sz="22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Times New Roman"/>
                <a:ea typeface="Times New Roman"/>
                <a:cs typeface="Times New Roman"/>
                <a:sym typeface="Times New Roman"/>
              </a:rPr>
              <a:t>Deep Arvind Bambharoliya</a:t>
            </a:r>
            <a:endParaRPr b="1" i="0" sz="22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Times New Roman"/>
                <a:ea typeface="Times New Roman"/>
                <a:cs typeface="Times New Roman"/>
                <a:sym typeface="Times New Roman"/>
              </a:rPr>
              <a:t>Shrey Bishnoi</a:t>
            </a:r>
            <a:endParaRPr b="1" i="0" sz="22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Times New Roman"/>
                <a:ea typeface="Times New Roman"/>
                <a:cs typeface="Times New Roman"/>
                <a:sym typeface="Times New Roman"/>
              </a:rPr>
              <a:t>Syama Ravi Teja Jerrypothula</a:t>
            </a:r>
            <a:endParaRPr b="1" i="0" sz="22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6AA84F"/>
              </a:solidFill>
              <a:latin typeface="Exo Medium"/>
              <a:ea typeface="Exo Medium"/>
              <a:cs typeface="Exo Medium"/>
              <a:sym typeface="Exo Medium"/>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6AA84F"/>
              </a:solidFill>
              <a:latin typeface="Exo Medium"/>
              <a:ea typeface="Exo Medium"/>
              <a:cs typeface="Exo Medium"/>
              <a:sym typeface="Ex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sp>
        <p:nvSpPr>
          <p:cNvPr id="2946" name="Google Shape;2946;g23a4f62bd45_0_8"/>
          <p:cNvSpPr txBox="1"/>
          <p:nvPr>
            <p:ph type="title"/>
          </p:nvPr>
        </p:nvSpPr>
        <p:spPr>
          <a:xfrm>
            <a:off x="459400" y="257600"/>
            <a:ext cx="82791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Evaluation Metrics</a:t>
            </a:r>
            <a:endParaRPr sz="3000">
              <a:latin typeface="Times New Roman"/>
              <a:ea typeface="Times New Roman"/>
              <a:cs typeface="Times New Roman"/>
              <a:sym typeface="Times New Roman"/>
            </a:endParaRPr>
          </a:p>
        </p:txBody>
      </p:sp>
      <p:sp>
        <p:nvSpPr>
          <p:cNvPr id="2947" name="Google Shape;2947;g23a4f62bd45_0_8"/>
          <p:cNvSpPr txBox="1"/>
          <p:nvPr>
            <p:ph idx="2" type="title"/>
          </p:nvPr>
        </p:nvSpPr>
        <p:spPr>
          <a:xfrm>
            <a:off x="269600" y="931125"/>
            <a:ext cx="1983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Accuracy</a:t>
            </a:r>
            <a:endParaRPr>
              <a:latin typeface="Times New Roman"/>
              <a:ea typeface="Times New Roman"/>
              <a:cs typeface="Times New Roman"/>
              <a:sym typeface="Times New Roman"/>
            </a:endParaRPr>
          </a:p>
        </p:txBody>
      </p:sp>
      <p:sp>
        <p:nvSpPr>
          <p:cNvPr id="2948" name="Google Shape;2948;g23a4f62bd45_0_8"/>
          <p:cNvSpPr txBox="1"/>
          <p:nvPr>
            <p:ph idx="1" type="subTitle"/>
          </p:nvPr>
        </p:nvSpPr>
        <p:spPr>
          <a:xfrm>
            <a:off x="0" y="1649800"/>
            <a:ext cx="2684400" cy="9492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500"/>
              </a:spcBef>
              <a:spcAft>
                <a:spcPts val="0"/>
              </a:spcAft>
              <a:buClr>
                <a:srgbClr val="D1D5DB"/>
              </a:buClr>
              <a:buSzPts val="1100"/>
              <a:buFont typeface="Times New Roman"/>
              <a:buChar char="●"/>
            </a:pPr>
            <a:r>
              <a:rPr lang="en" sz="1100">
                <a:solidFill>
                  <a:srgbClr val="D1D5DB"/>
                </a:solidFill>
                <a:latin typeface="Times New Roman"/>
                <a:ea typeface="Times New Roman"/>
                <a:cs typeface="Times New Roman"/>
                <a:sym typeface="Times New Roman"/>
              </a:rPr>
              <a:t>M</a:t>
            </a:r>
            <a:r>
              <a:rPr lang="en" sz="1100">
                <a:solidFill>
                  <a:srgbClr val="D1D5DB"/>
                </a:solidFill>
                <a:latin typeface="Times New Roman"/>
                <a:ea typeface="Times New Roman"/>
                <a:cs typeface="Times New Roman"/>
                <a:sym typeface="Times New Roman"/>
              </a:rPr>
              <a:t>easures the proportion of correctly classified images among all images in the test set.</a:t>
            </a:r>
            <a:endParaRPr sz="1100">
              <a:solidFill>
                <a:srgbClr val="D1D5DB"/>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D1D5DB"/>
              </a:buClr>
              <a:buSzPts val="900"/>
              <a:buFont typeface="Times New Roman"/>
              <a:buChar char="●"/>
            </a:pPr>
            <a:r>
              <a:rPr lang="en" sz="1100">
                <a:solidFill>
                  <a:srgbClr val="D1D5DB"/>
                </a:solidFill>
                <a:latin typeface="Times New Roman"/>
                <a:ea typeface="Times New Roman"/>
                <a:cs typeface="Times New Roman"/>
                <a:sym typeface="Times New Roman"/>
              </a:rPr>
              <a:t>It is commonly used in image classification tasks.</a:t>
            </a:r>
            <a:endParaRPr sz="900">
              <a:solidFill>
                <a:srgbClr val="D1D5DB"/>
              </a:solidFill>
              <a:latin typeface="Times New Roman"/>
              <a:ea typeface="Times New Roman"/>
              <a:cs typeface="Times New Roman"/>
              <a:sym typeface="Times New Roman"/>
            </a:endParaRPr>
          </a:p>
        </p:txBody>
      </p:sp>
      <p:sp>
        <p:nvSpPr>
          <p:cNvPr id="2949" name="Google Shape;2949;g23a4f62bd45_0_8"/>
          <p:cNvSpPr txBox="1"/>
          <p:nvPr>
            <p:ph idx="3" type="title"/>
          </p:nvPr>
        </p:nvSpPr>
        <p:spPr>
          <a:xfrm>
            <a:off x="3496655" y="931125"/>
            <a:ext cx="1983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Precision</a:t>
            </a:r>
            <a:endParaRPr>
              <a:latin typeface="Times New Roman"/>
              <a:ea typeface="Times New Roman"/>
              <a:cs typeface="Times New Roman"/>
              <a:sym typeface="Times New Roman"/>
            </a:endParaRPr>
          </a:p>
        </p:txBody>
      </p:sp>
      <p:sp>
        <p:nvSpPr>
          <p:cNvPr id="2950" name="Google Shape;2950;g23a4f62bd45_0_8"/>
          <p:cNvSpPr txBox="1"/>
          <p:nvPr>
            <p:ph idx="4" type="subTitle"/>
          </p:nvPr>
        </p:nvSpPr>
        <p:spPr>
          <a:xfrm>
            <a:off x="2954577" y="1649800"/>
            <a:ext cx="2959800" cy="1108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500"/>
              </a:spcBef>
              <a:spcAft>
                <a:spcPts val="0"/>
              </a:spcAft>
              <a:buClr>
                <a:srgbClr val="D1D5DB"/>
              </a:buClr>
              <a:buSzPts val="1100"/>
              <a:buFont typeface="Times New Roman"/>
              <a:buChar char="●"/>
            </a:pPr>
            <a:r>
              <a:rPr lang="en" sz="1100">
                <a:solidFill>
                  <a:srgbClr val="D1D5DB"/>
                </a:solidFill>
                <a:latin typeface="Times New Roman"/>
                <a:ea typeface="Times New Roman"/>
                <a:cs typeface="Times New Roman"/>
                <a:sym typeface="Times New Roman"/>
              </a:rPr>
              <a:t>M</a:t>
            </a:r>
            <a:r>
              <a:rPr lang="en" sz="1100">
                <a:solidFill>
                  <a:srgbClr val="D1D5DB"/>
                </a:solidFill>
                <a:latin typeface="Times New Roman"/>
                <a:ea typeface="Times New Roman"/>
                <a:cs typeface="Times New Roman"/>
                <a:sym typeface="Times New Roman"/>
              </a:rPr>
              <a:t>easures the proportion of true positive predictions among all positive predictions made by the model.</a:t>
            </a:r>
            <a:endParaRPr sz="1100">
              <a:solidFill>
                <a:srgbClr val="D1D5DB"/>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D1D5DB"/>
              </a:buClr>
              <a:buSzPts val="1100"/>
              <a:buFont typeface="Times New Roman"/>
              <a:buChar char="●"/>
            </a:pPr>
            <a:r>
              <a:rPr lang="en" sz="1100">
                <a:solidFill>
                  <a:srgbClr val="D1D5DB"/>
                </a:solidFill>
                <a:latin typeface="Times New Roman"/>
                <a:ea typeface="Times New Roman"/>
                <a:cs typeface="Times New Roman"/>
                <a:sym typeface="Times New Roman"/>
              </a:rPr>
              <a:t>It is useful when we want to minimize the number of false positives.</a:t>
            </a:r>
            <a:endParaRPr sz="1100">
              <a:solidFill>
                <a:srgbClr val="D1D5DB"/>
              </a:solidFill>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t/>
            </a:r>
            <a:endParaRPr sz="1000">
              <a:solidFill>
                <a:srgbClr val="D1D5DB"/>
              </a:solidFill>
              <a:latin typeface="Times New Roman"/>
              <a:ea typeface="Times New Roman"/>
              <a:cs typeface="Times New Roman"/>
              <a:sym typeface="Times New Roman"/>
            </a:endParaRPr>
          </a:p>
        </p:txBody>
      </p:sp>
      <p:sp>
        <p:nvSpPr>
          <p:cNvPr id="2951" name="Google Shape;2951;g23a4f62bd45_0_8"/>
          <p:cNvSpPr txBox="1"/>
          <p:nvPr>
            <p:ph idx="5" type="title"/>
          </p:nvPr>
        </p:nvSpPr>
        <p:spPr>
          <a:xfrm>
            <a:off x="269600" y="2758475"/>
            <a:ext cx="1983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F1-score</a:t>
            </a:r>
            <a:endParaRPr>
              <a:latin typeface="Times New Roman"/>
              <a:ea typeface="Times New Roman"/>
              <a:cs typeface="Times New Roman"/>
              <a:sym typeface="Times New Roman"/>
            </a:endParaRPr>
          </a:p>
        </p:txBody>
      </p:sp>
      <p:sp>
        <p:nvSpPr>
          <p:cNvPr id="2952" name="Google Shape;2952;g23a4f62bd45_0_8"/>
          <p:cNvSpPr txBox="1"/>
          <p:nvPr>
            <p:ph idx="6" type="subTitle"/>
          </p:nvPr>
        </p:nvSpPr>
        <p:spPr>
          <a:xfrm>
            <a:off x="0" y="3346700"/>
            <a:ext cx="2959800" cy="8781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500"/>
              </a:spcBef>
              <a:spcAft>
                <a:spcPts val="0"/>
              </a:spcAft>
              <a:buClr>
                <a:srgbClr val="D1D5DB"/>
              </a:buClr>
              <a:buSzPts val="1100"/>
              <a:buFont typeface="Times New Roman"/>
              <a:buChar char="●"/>
            </a:pPr>
            <a:r>
              <a:rPr lang="en" sz="1100">
                <a:solidFill>
                  <a:srgbClr val="D1D5DB"/>
                </a:solidFill>
                <a:latin typeface="Times New Roman"/>
                <a:ea typeface="Times New Roman"/>
                <a:cs typeface="Times New Roman"/>
                <a:sym typeface="Times New Roman"/>
              </a:rPr>
              <a:t>Measures </a:t>
            </a:r>
            <a:r>
              <a:rPr lang="en" sz="1100">
                <a:solidFill>
                  <a:srgbClr val="D1D5DB"/>
                </a:solidFill>
                <a:latin typeface="Times New Roman"/>
                <a:ea typeface="Times New Roman"/>
                <a:cs typeface="Times New Roman"/>
                <a:sym typeface="Times New Roman"/>
              </a:rPr>
              <a:t>the harmonic mean of precision and recall</a:t>
            </a:r>
            <a:endParaRPr sz="1100">
              <a:solidFill>
                <a:srgbClr val="D1D5DB"/>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D1D5DB"/>
              </a:buClr>
              <a:buSzPts val="1100"/>
              <a:buFont typeface="Times New Roman"/>
              <a:buChar char="●"/>
            </a:pPr>
            <a:r>
              <a:rPr lang="en" sz="1100">
                <a:solidFill>
                  <a:srgbClr val="D1D5DB"/>
                </a:solidFill>
                <a:latin typeface="Times New Roman"/>
                <a:ea typeface="Times New Roman"/>
                <a:cs typeface="Times New Roman"/>
                <a:sym typeface="Times New Roman"/>
              </a:rPr>
              <a:t>Good metric to use when we want to balance both precision and recall.</a:t>
            </a:r>
            <a:endParaRPr sz="1100">
              <a:solidFill>
                <a:srgbClr val="D1D5DB"/>
              </a:solidFill>
              <a:latin typeface="Times New Roman"/>
              <a:ea typeface="Times New Roman"/>
              <a:cs typeface="Times New Roman"/>
              <a:sym typeface="Times New Roman"/>
            </a:endParaRPr>
          </a:p>
        </p:txBody>
      </p:sp>
      <p:sp>
        <p:nvSpPr>
          <p:cNvPr id="2953" name="Google Shape;2953;g23a4f62bd45_0_8"/>
          <p:cNvSpPr txBox="1"/>
          <p:nvPr>
            <p:ph idx="7" type="title"/>
          </p:nvPr>
        </p:nvSpPr>
        <p:spPr>
          <a:xfrm>
            <a:off x="3496649" y="2758475"/>
            <a:ext cx="2238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AUC-ROC Curve</a:t>
            </a:r>
            <a:endParaRPr>
              <a:latin typeface="Times New Roman"/>
              <a:ea typeface="Times New Roman"/>
              <a:cs typeface="Times New Roman"/>
              <a:sym typeface="Times New Roman"/>
            </a:endParaRPr>
          </a:p>
        </p:txBody>
      </p:sp>
      <p:sp>
        <p:nvSpPr>
          <p:cNvPr id="2954" name="Google Shape;2954;g23a4f62bd45_0_8"/>
          <p:cNvSpPr txBox="1"/>
          <p:nvPr>
            <p:ph idx="8" type="subTitle"/>
          </p:nvPr>
        </p:nvSpPr>
        <p:spPr>
          <a:xfrm>
            <a:off x="2959800" y="3346700"/>
            <a:ext cx="3057600" cy="611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500"/>
              </a:spcBef>
              <a:spcAft>
                <a:spcPts val="0"/>
              </a:spcAft>
              <a:buClr>
                <a:srgbClr val="D1D5DB"/>
              </a:buClr>
              <a:buSzPts val="1100"/>
              <a:buFont typeface="Times New Roman"/>
              <a:buChar char="●"/>
            </a:pPr>
            <a:r>
              <a:rPr lang="en" sz="1100">
                <a:solidFill>
                  <a:srgbClr val="D1D5DB"/>
                </a:solidFill>
                <a:latin typeface="Times New Roman"/>
                <a:ea typeface="Times New Roman"/>
                <a:cs typeface="Times New Roman"/>
                <a:sym typeface="Times New Roman"/>
              </a:rPr>
              <a:t>U</a:t>
            </a:r>
            <a:r>
              <a:rPr lang="en" sz="1100">
                <a:solidFill>
                  <a:srgbClr val="D1D5DB"/>
                </a:solidFill>
                <a:latin typeface="Times New Roman"/>
                <a:ea typeface="Times New Roman"/>
                <a:cs typeface="Times New Roman"/>
                <a:sym typeface="Times New Roman"/>
              </a:rPr>
              <a:t>sed to evaluate binary classification problems.</a:t>
            </a:r>
            <a:endParaRPr sz="1100">
              <a:solidFill>
                <a:srgbClr val="D1D5DB"/>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D1D5DB"/>
              </a:buClr>
              <a:buSzPts val="1100"/>
              <a:buFont typeface="Times New Roman"/>
              <a:buChar char="●"/>
            </a:pPr>
            <a:r>
              <a:rPr lang="en" sz="1100">
                <a:solidFill>
                  <a:srgbClr val="D1D5DB"/>
                </a:solidFill>
                <a:latin typeface="Times New Roman"/>
                <a:ea typeface="Times New Roman"/>
                <a:cs typeface="Times New Roman"/>
                <a:sym typeface="Times New Roman"/>
              </a:rPr>
              <a:t>Measures the area under the receiver operating characteristic (ROC) curve.</a:t>
            </a:r>
            <a:endParaRPr sz="1100">
              <a:solidFill>
                <a:srgbClr val="D1D5DB"/>
              </a:solidFill>
              <a:latin typeface="Times New Roman"/>
              <a:ea typeface="Times New Roman"/>
              <a:cs typeface="Times New Roman"/>
              <a:sym typeface="Times New Roman"/>
            </a:endParaRPr>
          </a:p>
        </p:txBody>
      </p:sp>
      <p:sp>
        <p:nvSpPr>
          <p:cNvPr id="2955" name="Google Shape;2955;g23a4f62bd45_0_8"/>
          <p:cNvSpPr txBox="1"/>
          <p:nvPr>
            <p:ph idx="9" type="title"/>
          </p:nvPr>
        </p:nvSpPr>
        <p:spPr>
          <a:xfrm>
            <a:off x="6723692" y="931125"/>
            <a:ext cx="1983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Recall</a:t>
            </a:r>
            <a:endParaRPr>
              <a:latin typeface="Times New Roman"/>
              <a:ea typeface="Times New Roman"/>
              <a:cs typeface="Times New Roman"/>
              <a:sym typeface="Times New Roman"/>
            </a:endParaRPr>
          </a:p>
        </p:txBody>
      </p:sp>
      <p:sp>
        <p:nvSpPr>
          <p:cNvPr id="2956" name="Google Shape;2956;g23a4f62bd45_0_8"/>
          <p:cNvSpPr txBox="1"/>
          <p:nvPr>
            <p:ph idx="13" type="subTitle"/>
          </p:nvPr>
        </p:nvSpPr>
        <p:spPr>
          <a:xfrm>
            <a:off x="6184550" y="1649800"/>
            <a:ext cx="2913300" cy="1108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500"/>
              </a:spcBef>
              <a:spcAft>
                <a:spcPts val="0"/>
              </a:spcAft>
              <a:buClr>
                <a:srgbClr val="D1D5DB"/>
              </a:buClr>
              <a:buSzPts val="1100"/>
              <a:buFont typeface="Times New Roman"/>
              <a:buChar char="●"/>
            </a:pPr>
            <a:r>
              <a:rPr lang="en" sz="1100">
                <a:solidFill>
                  <a:srgbClr val="D1D5DB"/>
                </a:solidFill>
                <a:latin typeface="Times New Roman"/>
                <a:ea typeface="Times New Roman"/>
                <a:cs typeface="Times New Roman"/>
                <a:sym typeface="Times New Roman"/>
              </a:rPr>
              <a:t>M</a:t>
            </a:r>
            <a:r>
              <a:rPr lang="en" sz="1100">
                <a:solidFill>
                  <a:srgbClr val="D1D5DB"/>
                </a:solidFill>
                <a:latin typeface="Times New Roman"/>
                <a:ea typeface="Times New Roman"/>
                <a:cs typeface="Times New Roman"/>
                <a:sym typeface="Times New Roman"/>
              </a:rPr>
              <a:t>easures the proportion of true positive predictions among all actual positive examples in the test set</a:t>
            </a:r>
            <a:endParaRPr sz="1100">
              <a:solidFill>
                <a:srgbClr val="D1D5DB"/>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D1D5DB"/>
              </a:buClr>
              <a:buSzPts val="900"/>
              <a:buFont typeface="Times New Roman"/>
              <a:buChar char="●"/>
            </a:pPr>
            <a:r>
              <a:rPr lang="en" sz="1100">
                <a:solidFill>
                  <a:srgbClr val="D1D5DB"/>
                </a:solidFill>
                <a:latin typeface="Times New Roman"/>
                <a:ea typeface="Times New Roman"/>
                <a:cs typeface="Times New Roman"/>
                <a:sym typeface="Times New Roman"/>
              </a:rPr>
              <a:t>It is useful when we want to minimize the number of false negatives.</a:t>
            </a:r>
            <a:endParaRPr sz="900">
              <a:solidFill>
                <a:srgbClr val="D1D5DB"/>
              </a:solidFill>
              <a:latin typeface="Times New Roman"/>
              <a:ea typeface="Times New Roman"/>
              <a:cs typeface="Times New Roman"/>
              <a:sym typeface="Times New Roman"/>
            </a:endParaRPr>
          </a:p>
        </p:txBody>
      </p:sp>
      <p:sp>
        <p:nvSpPr>
          <p:cNvPr id="2957" name="Google Shape;2957;g23a4f62bd45_0_8"/>
          <p:cNvSpPr txBox="1"/>
          <p:nvPr>
            <p:ph idx="14" type="title"/>
          </p:nvPr>
        </p:nvSpPr>
        <p:spPr>
          <a:xfrm>
            <a:off x="6539951" y="2758475"/>
            <a:ext cx="2351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Confusion Matrix</a:t>
            </a:r>
            <a:endParaRPr>
              <a:latin typeface="Times New Roman"/>
              <a:ea typeface="Times New Roman"/>
              <a:cs typeface="Times New Roman"/>
              <a:sym typeface="Times New Roman"/>
            </a:endParaRPr>
          </a:p>
        </p:txBody>
      </p:sp>
      <p:sp>
        <p:nvSpPr>
          <p:cNvPr id="2958" name="Google Shape;2958;g23a4f62bd45_0_8"/>
          <p:cNvSpPr txBox="1"/>
          <p:nvPr>
            <p:ph idx="15" type="subTitle"/>
          </p:nvPr>
        </p:nvSpPr>
        <p:spPr>
          <a:xfrm>
            <a:off x="6341550" y="3346700"/>
            <a:ext cx="2802300" cy="1193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500"/>
              </a:spcBef>
              <a:spcAft>
                <a:spcPts val="0"/>
              </a:spcAft>
              <a:buClr>
                <a:srgbClr val="D1D5DB"/>
              </a:buClr>
              <a:buSzPts val="1100"/>
              <a:buFont typeface="Times New Roman"/>
              <a:buChar char="●"/>
            </a:pPr>
            <a:r>
              <a:rPr lang="en" sz="1100">
                <a:solidFill>
                  <a:srgbClr val="D1D5DB"/>
                </a:solidFill>
                <a:latin typeface="Times New Roman"/>
                <a:ea typeface="Times New Roman"/>
                <a:cs typeface="Times New Roman"/>
                <a:sym typeface="Times New Roman"/>
              </a:rPr>
              <a:t>S</a:t>
            </a:r>
            <a:r>
              <a:rPr lang="en" sz="1100">
                <a:solidFill>
                  <a:srgbClr val="D1D5DB"/>
                </a:solidFill>
                <a:latin typeface="Times New Roman"/>
                <a:ea typeface="Times New Roman"/>
                <a:cs typeface="Times New Roman"/>
                <a:sym typeface="Times New Roman"/>
              </a:rPr>
              <a:t>ummarizes the performance of a classification model on a set of test data.</a:t>
            </a:r>
            <a:endParaRPr sz="1100">
              <a:solidFill>
                <a:srgbClr val="D1D5DB"/>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D1D5DB"/>
              </a:buClr>
              <a:buSzPts val="900"/>
              <a:buFont typeface="Times New Roman"/>
              <a:buChar char="●"/>
            </a:pPr>
            <a:r>
              <a:rPr lang="en" sz="1100">
                <a:solidFill>
                  <a:srgbClr val="D1D5DB"/>
                </a:solidFill>
                <a:latin typeface="Times New Roman"/>
                <a:ea typeface="Times New Roman"/>
                <a:cs typeface="Times New Roman"/>
                <a:sym typeface="Times New Roman"/>
              </a:rPr>
              <a:t>It shows the number of true positives, true negatives, false positives, and false negatives.</a:t>
            </a:r>
            <a:endParaRPr sz="900">
              <a:solidFill>
                <a:srgbClr val="D1D5DB"/>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2" name="Shape 2962"/>
        <p:cNvGrpSpPr/>
        <p:nvPr/>
      </p:nvGrpSpPr>
      <p:grpSpPr>
        <a:xfrm>
          <a:off x="0" y="0"/>
          <a:ext cx="0" cy="0"/>
          <a:chOff x="0" y="0"/>
          <a:chExt cx="0" cy="0"/>
        </a:xfrm>
      </p:grpSpPr>
      <p:sp>
        <p:nvSpPr>
          <p:cNvPr id="2963" name="Google Shape;2963;g232d449bc46_0_44"/>
          <p:cNvSpPr txBox="1"/>
          <p:nvPr>
            <p:ph type="title"/>
          </p:nvPr>
        </p:nvSpPr>
        <p:spPr>
          <a:xfrm>
            <a:off x="374325" y="257600"/>
            <a:ext cx="8140200" cy="564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000">
                <a:latin typeface="Times New Roman"/>
                <a:ea typeface="Times New Roman"/>
                <a:cs typeface="Times New Roman"/>
                <a:sym typeface="Times New Roman"/>
              </a:rPr>
              <a:t>Machine Learning Evaluation Results</a:t>
            </a:r>
            <a:endParaRPr sz="3000">
              <a:latin typeface="Times New Roman"/>
              <a:ea typeface="Times New Roman"/>
              <a:cs typeface="Times New Roman"/>
              <a:sym typeface="Times New Roman"/>
            </a:endParaRPr>
          </a:p>
        </p:txBody>
      </p:sp>
      <p:sp>
        <p:nvSpPr>
          <p:cNvPr id="2964" name="Google Shape;2964;g232d449bc46_0_44"/>
          <p:cNvSpPr txBox="1"/>
          <p:nvPr/>
        </p:nvSpPr>
        <p:spPr>
          <a:xfrm>
            <a:off x="319950" y="752125"/>
            <a:ext cx="84405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Resnet 50</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Time taken for feature extraction of train data: 993.9159195423126 seconds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Time taken for feature extraction of test data: 105.01619172096252 seconds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Training time: 268.5920615196228s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Test loss: 0.4753</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Test accuracy: 0.7900</a:t>
            </a:r>
            <a:endParaRPr>
              <a:solidFill>
                <a:schemeClr val="dk1"/>
              </a:solidFill>
              <a:latin typeface="Times New Roman"/>
              <a:ea typeface="Times New Roman"/>
              <a:cs typeface="Times New Roman"/>
              <a:sym typeface="Times New Roman"/>
            </a:endParaRPr>
          </a:p>
        </p:txBody>
      </p:sp>
      <p:pic>
        <p:nvPicPr>
          <p:cNvPr id="2965" name="Google Shape;2965;g232d449bc46_0_44"/>
          <p:cNvPicPr preferRelativeResize="0"/>
          <p:nvPr/>
        </p:nvPicPr>
        <p:blipFill>
          <a:blip r:embed="rId3">
            <a:alphaModFix/>
          </a:blip>
          <a:stretch>
            <a:fillRect/>
          </a:stretch>
        </p:blipFill>
        <p:spPr>
          <a:xfrm>
            <a:off x="319950" y="2625475"/>
            <a:ext cx="2840024" cy="2332149"/>
          </a:xfrm>
          <a:prstGeom prst="rect">
            <a:avLst/>
          </a:prstGeom>
          <a:noFill/>
          <a:ln>
            <a:noFill/>
          </a:ln>
        </p:spPr>
      </p:pic>
      <p:pic>
        <p:nvPicPr>
          <p:cNvPr id="2966" name="Google Shape;2966;g232d449bc46_0_44"/>
          <p:cNvPicPr preferRelativeResize="0"/>
          <p:nvPr/>
        </p:nvPicPr>
        <p:blipFill>
          <a:blip r:embed="rId4">
            <a:alphaModFix/>
          </a:blip>
          <a:stretch>
            <a:fillRect/>
          </a:stretch>
        </p:blipFill>
        <p:spPr>
          <a:xfrm>
            <a:off x="3275825" y="2606588"/>
            <a:ext cx="2713249" cy="2369924"/>
          </a:xfrm>
          <a:prstGeom prst="rect">
            <a:avLst/>
          </a:prstGeom>
          <a:noFill/>
          <a:ln>
            <a:noFill/>
          </a:ln>
        </p:spPr>
      </p:pic>
      <p:pic>
        <p:nvPicPr>
          <p:cNvPr id="2967" name="Google Shape;2967;g232d449bc46_0_44"/>
          <p:cNvPicPr preferRelativeResize="0"/>
          <p:nvPr/>
        </p:nvPicPr>
        <p:blipFill>
          <a:blip r:embed="rId5">
            <a:alphaModFix/>
          </a:blip>
          <a:stretch>
            <a:fillRect/>
          </a:stretch>
        </p:blipFill>
        <p:spPr>
          <a:xfrm>
            <a:off x="6104925" y="2625475"/>
            <a:ext cx="2922850" cy="2332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g23a55783755_0_11"/>
          <p:cNvSpPr txBox="1"/>
          <p:nvPr>
            <p:ph type="title"/>
          </p:nvPr>
        </p:nvSpPr>
        <p:spPr>
          <a:xfrm>
            <a:off x="271350" y="2576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Vgg 16</a:t>
            </a:r>
            <a:endParaRPr sz="3000">
              <a:latin typeface="Times New Roman"/>
              <a:ea typeface="Times New Roman"/>
              <a:cs typeface="Times New Roman"/>
              <a:sym typeface="Times New Roman"/>
            </a:endParaRPr>
          </a:p>
        </p:txBody>
      </p:sp>
      <p:sp>
        <p:nvSpPr>
          <p:cNvPr id="2973" name="Google Shape;2973;g23a55783755_0_11"/>
          <p:cNvSpPr txBox="1"/>
          <p:nvPr/>
        </p:nvSpPr>
        <p:spPr>
          <a:xfrm>
            <a:off x="152400" y="821900"/>
            <a:ext cx="8518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Time taken for feature extraction: 757.7331955432892 seconds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Time taken for feature extraction of test data: 221.8137936592102 seconds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Training time: 83.79679918289185s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Test loss: 0.7274</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Test accuracy: 0.7550</a:t>
            </a:r>
            <a:endParaRPr>
              <a:solidFill>
                <a:schemeClr val="dk1"/>
              </a:solidFill>
              <a:latin typeface="Times New Roman"/>
              <a:ea typeface="Times New Roman"/>
              <a:cs typeface="Times New Roman"/>
              <a:sym typeface="Times New Roman"/>
            </a:endParaRPr>
          </a:p>
        </p:txBody>
      </p:sp>
      <p:pic>
        <p:nvPicPr>
          <p:cNvPr id="2974" name="Google Shape;2974;g23a55783755_0_11"/>
          <p:cNvPicPr preferRelativeResize="0"/>
          <p:nvPr/>
        </p:nvPicPr>
        <p:blipFill>
          <a:blip r:embed="rId3">
            <a:alphaModFix/>
          </a:blip>
          <a:stretch>
            <a:fillRect/>
          </a:stretch>
        </p:blipFill>
        <p:spPr>
          <a:xfrm>
            <a:off x="152400" y="2603075"/>
            <a:ext cx="2407575" cy="2388024"/>
          </a:xfrm>
          <a:prstGeom prst="rect">
            <a:avLst/>
          </a:prstGeom>
          <a:noFill/>
          <a:ln>
            <a:noFill/>
          </a:ln>
        </p:spPr>
      </p:pic>
      <p:pic>
        <p:nvPicPr>
          <p:cNvPr id="2975" name="Google Shape;2975;g23a55783755_0_11"/>
          <p:cNvPicPr preferRelativeResize="0"/>
          <p:nvPr/>
        </p:nvPicPr>
        <p:blipFill>
          <a:blip r:embed="rId4">
            <a:alphaModFix/>
          </a:blip>
          <a:stretch>
            <a:fillRect/>
          </a:stretch>
        </p:blipFill>
        <p:spPr>
          <a:xfrm>
            <a:off x="2712375" y="2603075"/>
            <a:ext cx="3007026" cy="2388025"/>
          </a:xfrm>
          <a:prstGeom prst="rect">
            <a:avLst/>
          </a:prstGeom>
          <a:noFill/>
          <a:ln>
            <a:noFill/>
          </a:ln>
        </p:spPr>
      </p:pic>
      <p:pic>
        <p:nvPicPr>
          <p:cNvPr id="2976" name="Google Shape;2976;g23a55783755_0_11"/>
          <p:cNvPicPr preferRelativeResize="0"/>
          <p:nvPr/>
        </p:nvPicPr>
        <p:blipFill>
          <a:blip r:embed="rId5">
            <a:alphaModFix/>
          </a:blip>
          <a:stretch>
            <a:fillRect/>
          </a:stretch>
        </p:blipFill>
        <p:spPr>
          <a:xfrm>
            <a:off x="5871808" y="2603075"/>
            <a:ext cx="3061206" cy="2388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0" name="Shape 2980"/>
        <p:cNvGrpSpPr/>
        <p:nvPr/>
      </p:nvGrpSpPr>
      <p:grpSpPr>
        <a:xfrm>
          <a:off x="0" y="0"/>
          <a:ext cx="0" cy="0"/>
          <a:chOff x="0" y="0"/>
          <a:chExt cx="0" cy="0"/>
        </a:xfrm>
      </p:grpSpPr>
      <p:sp>
        <p:nvSpPr>
          <p:cNvPr id="2981" name="Google Shape;2981;g23a55783755_0_34"/>
          <p:cNvSpPr txBox="1"/>
          <p:nvPr>
            <p:ph type="title"/>
          </p:nvPr>
        </p:nvSpPr>
        <p:spPr>
          <a:xfrm>
            <a:off x="239675" y="2067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Densenet</a:t>
            </a:r>
            <a:endParaRPr sz="3000">
              <a:latin typeface="Times New Roman"/>
              <a:ea typeface="Times New Roman"/>
              <a:cs typeface="Times New Roman"/>
              <a:sym typeface="Times New Roman"/>
            </a:endParaRPr>
          </a:p>
        </p:txBody>
      </p:sp>
      <p:sp>
        <p:nvSpPr>
          <p:cNvPr id="2982" name="Google Shape;2982;g23a55783755_0_34"/>
          <p:cNvSpPr txBox="1"/>
          <p:nvPr/>
        </p:nvSpPr>
        <p:spPr>
          <a:xfrm>
            <a:off x="239675" y="722900"/>
            <a:ext cx="8555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Test loss: 0.6281</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Test accuracy: 0.7150</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Time taken for feature extraction of train data: 964.4140601158142 seconds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Time taken for feature extraction of test data: 137.51107263565063 seconds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Training time: 113.20215225219727s</a:t>
            </a:r>
            <a:endParaRPr>
              <a:solidFill>
                <a:schemeClr val="dk1"/>
              </a:solidFill>
              <a:latin typeface="Times New Roman"/>
              <a:ea typeface="Times New Roman"/>
              <a:cs typeface="Times New Roman"/>
              <a:sym typeface="Times New Roman"/>
            </a:endParaRPr>
          </a:p>
        </p:txBody>
      </p:sp>
      <p:pic>
        <p:nvPicPr>
          <p:cNvPr id="2983" name="Google Shape;2983;g23a55783755_0_34"/>
          <p:cNvPicPr preferRelativeResize="0"/>
          <p:nvPr/>
        </p:nvPicPr>
        <p:blipFill>
          <a:blip r:embed="rId3">
            <a:alphaModFix/>
          </a:blip>
          <a:stretch>
            <a:fillRect/>
          </a:stretch>
        </p:blipFill>
        <p:spPr>
          <a:xfrm>
            <a:off x="3107050" y="2239525"/>
            <a:ext cx="3127274" cy="2751576"/>
          </a:xfrm>
          <a:prstGeom prst="rect">
            <a:avLst/>
          </a:prstGeom>
          <a:noFill/>
          <a:ln>
            <a:noFill/>
          </a:ln>
        </p:spPr>
      </p:pic>
      <p:pic>
        <p:nvPicPr>
          <p:cNvPr id="2984" name="Google Shape;2984;g23a55783755_0_34"/>
          <p:cNvPicPr preferRelativeResize="0"/>
          <p:nvPr/>
        </p:nvPicPr>
        <p:blipFill>
          <a:blip r:embed="rId4">
            <a:alphaModFix/>
          </a:blip>
          <a:stretch>
            <a:fillRect/>
          </a:stretch>
        </p:blipFill>
        <p:spPr>
          <a:xfrm>
            <a:off x="6342825" y="2239525"/>
            <a:ext cx="2709049" cy="2718100"/>
          </a:xfrm>
          <a:prstGeom prst="rect">
            <a:avLst/>
          </a:prstGeom>
          <a:noFill/>
          <a:ln>
            <a:noFill/>
          </a:ln>
        </p:spPr>
      </p:pic>
      <p:pic>
        <p:nvPicPr>
          <p:cNvPr id="2985" name="Google Shape;2985;g23a55783755_0_34"/>
          <p:cNvPicPr preferRelativeResize="0"/>
          <p:nvPr/>
        </p:nvPicPr>
        <p:blipFill>
          <a:blip r:embed="rId5">
            <a:alphaModFix/>
          </a:blip>
          <a:stretch>
            <a:fillRect/>
          </a:stretch>
        </p:blipFill>
        <p:spPr>
          <a:xfrm>
            <a:off x="114950" y="2239525"/>
            <a:ext cx="2883599" cy="2751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g23a55783755_0_24"/>
          <p:cNvSpPr txBox="1"/>
          <p:nvPr>
            <p:ph type="title"/>
          </p:nvPr>
        </p:nvSpPr>
        <p:spPr>
          <a:xfrm>
            <a:off x="323675" y="4136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Inception Net</a:t>
            </a:r>
            <a:endParaRPr sz="3000">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3000">
              <a:solidFill>
                <a:srgbClr val="212121"/>
              </a:solidFill>
              <a:highlight>
                <a:srgbClr val="FFFFFF"/>
              </a:highlight>
              <a:latin typeface="Times New Roman"/>
              <a:ea typeface="Times New Roman"/>
              <a:cs typeface="Times New Roman"/>
              <a:sym typeface="Times New Roman"/>
            </a:endParaRPr>
          </a:p>
        </p:txBody>
      </p:sp>
      <p:sp>
        <p:nvSpPr>
          <p:cNvPr id="2991" name="Google Shape;2991;g23a55783755_0_24"/>
          <p:cNvSpPr txBox="1"/>
          <p:nvPr/>
        </p:nvSpPr>
        <p:spPr>
          <a:xfrm>
            <a:off x="286950" y="709925"/>
            <a:ext cx="85701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latin typeface="Times New Roman"/>
                <a:ea typeface="Times New Roman"/>
                <a:cs typeface="Times New Roman"/>
                <a:sym typeface="Times New Roman"/>
              </a:rPr>
              <a:t>Time taken for feature extraction of train data: 879.3772072792053 seconds</a:t>
            </a:r>
            <a:endParaRPr sz="14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50">
                <a:solidFill>
                  <a:schemeClr val="dk1"/>
                </a:solidFill>
                <a:latin typeface="Times New Roman"/>
                <a:ea typeface="Times New Roman"/>
                <a:cs typeface="Times New Roman"/>
                <a:sym typeface="Times New Roman"/>
              </a:rPr>
              <a:t>Time taken for feature extraction of test data: 168.4284327030182 seconds</a:t>
            </a:r>
            <a:endParaRPr sz="14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50">
                <a:solidFill>
                  <a:schemeClr val="dk1"/>
                </a:solidFill>
                <a:latin typeface="Times New Roman"/>
                <a:ea typeface="Times New Roman"/>
                <a:cs typeface="Times New Roman"/>
                <a:sym typeface="Times New Roman"/>
              </a:rPr>
              <a:t>Training time: 208.14280676841736s</a:t>
            </a:r>
            <a:endParaRPr sz="14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50">
                <a:solidFill>
                  <a:schemeClr val="dk1"/>
                </a:solidFill>
                <a:latin typeface="Times New Roman"/>
                <a:ea typeface="Times New Roman"/>
                <a:cs typeface="Times New Roman"/>
                <a:sym typeface="Times New Roman"/>
              </a:rPr>
              <a:t>Test loss: 0.8463</a:t>
            </a:r>
            <a:endParaRPr sz="14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50">
                <a:solidFill>
                  <a:schemeClr val="dk1"/>
                </a:solidFill>
                <a:latin typeface="Times New Roman"/>
                <a:ea typeface="Times New Roman"/>
                <a:cs typeface="Times New Roman"/>
                <a:sym typeface="Times New Roman"/>
              </a:rPr>
              <a:t>Test accuracy: 0.6050</a:t>
            </a:r>
            <a:endParaRPr sz="1450">
              <a:solidFill>
                <a:schemeClr val="dk1"/>
              </a:solidFill>
              <a:latin typeface="Times New Roman"/>
              <a:ea typeface="Times New Roman"/>
              <a:cs typeface="Times New Roman"/>
              <a:sym typeface="Times New Roman"/>
            </a:endParaRPr>
          </a:p>
        </p:txBody>
      </p:sp>
      <p:pic>
        <p:nvPicPr>
          <p:cNvPr id="2992" name="Google Shape;2992;g23a55783755_0_24"/>
          <p:cNvPicPr preferRelativeResize="0"/>
          <p:nvPr/>
        </p:nvPicPr>
        <p:blipFill>
          <a:blip r:embed="rId3">
            <a:alphaModFix/>
          </a:blip>
          <a:stretch>
            <a:fillRect/>
          </a:stretch>
        </p:blipFill>
        <p:spPr>
          <a:xfrm>
            <a:off x="58700" y="2282325"/>
            <a:ext cx="2617525" cy="2726301"/>
          </a:xfrm>
          <a:prstGeom prst="rect">
            <a:avLst/>
          </a:prstGeom>
          <a:noFill/>
          <a:ln>
            <a:noFill/>
          </a:ln>
        </p:spPr>
      </p:pic>
      <p:pic>
        <p:nvPicPr>
          <p:cNvPr id="2993" name="Google Shape;2993;g23a55783755_0_24"/>
          <p:cNvPicPr preferRelativeResize="0"/>
          <p:nvPr/>
        </p:nvPicPr>
        <p:blipFill>
          <a:blip r:embed="rId4">
            <a:alphaModFix/>
          </a:blip>
          <a:stretch>
            <a:fillRect/>
          </a:stretch>
        </p:blipFill>
        <p:spPr>
          <a:xfrm>
            <a:off x="6168275" y="2282325"/>
            <a:ext cx="2890925" cy="2689976"/>
          </a:xfrm>
          <a:prstGeom prst="rect">
            <a:avLst/>
          </a:prstGeom>
          <a:noFill/>
          <a:ln>
            <a:noFill/>
          </a:ln>
        </p:spPr>
      </p:pic>
      <p:pic>
        <p:nvPicPr>
          <p:cNvPr id="2994" name="Google Shape;2994;g23a55783755_0_24"/>
          <p:cNvPicPr preferRelativeResize="0"/>
          <p:nvPr/>
        </p:nvPicPr>
        <p:blipFill>
          <a:blip r:embed="rId5">
            <a:alphaModFix/>
          </a:blip>
          <a:stretch>
            <a:fillRect/>
          </a:stretch>
        </p:blipFill>
        <p:spPr>
          <a:xfrm>
            <a:off x="2779563" y="2282325"/>
            <a:ext cx="3285374" cy="2726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sp>
        <p:nvSpPr>
          <p:cNvPr id="2999" name="Google Shape;2999;g23a55783755_0_52"/>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Result Comparison</a:t>
            </a:r>
            <a:endParaRPr sz="3000">
              <a:latin typeface="Times New Roman"/>
              <a:ea typeface="Times New Roman"/>
              <a:cs typeface="Times New Roman"/>
              <a:sym typeface="Times New Roman"/>
            </a:endParaRPr>
          </a:p>
        </p:txBody>
      </p:sp>
      <p:graphicFrame>
        <p:nvGraphicFramePr>
          <p:cNvPr id="3000" name="Google Shape;3000;g23a55783755_0_52"/>
          <p:cNvGraphicFramePr/>
          <p:nvPr/>
        </p:nvGraphicFramePr>
        <p:xfrm>
          <a:off x="952500" y="1619250"/>
          <a:ext cx="3000000" cy="3000000"/>
        </p:xfrm>
        <a:graphic>
          <a:graphicData uri="http://schemas.openxmlformats.org/drawingml/2006/table">
            <a:tbl>
              <a:tblPr>
                <a:noFill/>
                <a:tableStyleId>{E78BE0FD-CD03-439D-A366-0930EB3EED27}</a:tableStyleId>
              </a:tblPr>
              <a:tblGrid>
                <a:gridCol w="2413000"/>
                <a:gridCol w="2413000"/>
                <a:gridCol w="2413000"/>
              </a:tblGrid>
              <a:tr h="381000">
                <a:tc>
                  <a:txBody>
                    <a:bodyPr/>
                    <a:lstStyle/>
                    <a:p>
                      <a:pPr indent="0" lvl="0" marL="0" rtl="0" algn="ctr">
                        <a:spcBef>
                          <a:spcPts val="0"/>
                        </a:spcBef>
                        <a:spcAft>
                          <a:spcPts val="0"/>
                        </a:spcAft>
                        <a:buNone/>
                      </a:pPr>
                      <a:r>
                        <a:rPr b="1" lang="en">
                          <a:solidFill>
                            <a:schemeClr val="accent6"/>
                          </a:solidFill>
                          <a:latin typeface="Times New Roman"/>
                          <a:ea typeface="Times New Roman"/>
                          <a:cs typeface="Times New Roman"/>
                          <a:sym typeface="Times New Roman"/>
                        </a:rPr>
                        <a:t>Model Name</a:t>
                      </a:r>
                      <a:endParaRPr b="1">
                        <a:solidFill>
                          <a:schemeClr val="accent6"/>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solidFill>
                            <a:schemeClr val="accent6"/>
                          </a:solidFill>
                          <a:latin typeface="Times New Roman"/>
                          <a:ea typeface="Times New Roman"/>
                          <a:cs typeface="Times New Roman"/>
                          <a:sym typeface="Times New Roman"/>
                        </a:rPr>
                        <a:t>Time Taken(sec)</a:t>
                      </a:r>
                      <a:endParaRPr b="1">
                        <a:solidFill>
                          <a:schemeClr val="accent6"/>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solidFill>
                            <a:schemeClr val="accent6"/>
                          </a:solidFill>
                          <a:latin typeface="Times New Roman"/>
                          <a:ea typeface="Times New Roman"/>
                          <a:cs typeface="Times New Roman"/>
                          <a:sym typeface="Times New Roman"/>
                        </a:rPr>
                        <a:t>Accuracy</a:t>
                      </a:r>
                      <a:endParaRPr b="1">
                        <a:solidFill>
                          <a:schemeClr val="accent6"/>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ResNet - 50</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1366.75</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0.79</a:t>
                      </a:r>
                      <a:endParaRPr>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VGG - 16</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1063.33</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0.75</a:t>
                      </a:r>
                      <a:endParaRPr>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DenseNet</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1215.12</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0.71</a:t>
                      </a:r>
                      <a:endParaRPr>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InceptionNet 121</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1255.93</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0.60</a:t>
                      </a:r>
                      <a:endParaRPr>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4" name="Shape 3004"/>
        <p:cNvGrpSpPr/>
        <p:nvPr/>
      </p:nvGrpSpPr>
      <p:grpSpPr>
        <a:xfrm>
          <a:off x="0" y="0"/>
          <a:ext cx="0" cy="0"/>
          <a:chOff x="0" y="0"/>
          <a:chExt cx="0" cy="0"/>
        </a:xfrm>
      </p:grpSpPr>
      <p:sp>
        <p:nvSpPr>
          <p:cNvPr id="3005" name="Google Shape;3005;g232ef15f7b7_1_0"/>
          <p:cNvSpPr txBox="1"/>
          <p:nvPr>
            <p:ph type="title"/>
          </p:nvPr>
        </p:nvSpPr>
        <p:spPr>
          <a:xfrm>
            <a:off x="720000" y="3556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Web-based system design and demo UI</a:t>
            </a:r>
            <a:endParaRPr sz="3000">
              <a:latin typeface="Times New Roman"/>
              <a:ea typeface="Times New Roman"/>
              <a:cs typeface="Times New Roman"/>
              <a:sym typeface="Times New Roman"/>
            </a:endParaRPr>
          </a:p>
        </p:txBody>
      </p:sp>
      <p:sp>
        <p:nvSpPr>
          <p:cNvPr id="3006" name="Google Shape;3006;g232ef15f7b7_1_0"/>
          <p:cNvSpPr txBox="1"/>
          <p:nvPr/>
        </p:nvSpPr>
        <p:spPr>
          <a:xfrm>
            <a:off x="905775" y="978700"/>
            <a:ext cx="7008900" cy="3701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50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Amazon Web Services (AWS)</a:t>
            </a:r>
            <a:endParaRPr sz="1600">
              <a:solidFill>
                <a:srgbClr val="D1D5DB"/>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D1D5DB"/>
              </a:buClr>
              <a:buSzPts val="1600"/>
              <a:buFont typeface="Times New Roman"/>
              <a:buAutoNum type="alphaLcPeriod"/>
            </a:pPr>
            <a:r>
              <a:rPr lang="en" sz="1600">
                <a:solidFill>
                  <a:srgbClr val="D1D5DB"/>
                </a:solidFill>
                <a:latin typeface="Times New Roman"/>
                <a:ea typeface="Times New Roman"/>
                <a:cs typeface="Times New Roman"/>
                <a:sym typeface="Times New Roman"/>
              </a:rPr>
              <a:t>AWS Cloud9</a:t>
            </a:r>
            <a:endParaRPr sz="1600">
              <a:solidFill>
                <a:srgbClr val="D1D5DB"/>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D1D5DB"/>
              </a:buClr>
              <a:buSzPts val="1600"/>
              <a:buFont typeface="Times New Roman"/>
              <a:buAutoNum type="alphaLcPeriod"/>
            </a:pPr>
            <a:r>
              <a:rPr lang="en" sz="1600">
                <a:solidFill>
                  <a:srgbClr val="D1D5DB"/>
                </a:solidFill>
                <a:latin typeface="Times New Roman"/>
                <a:ea typeface="Times New Roman"/>
                <a:cs typeface="Times New Roman"/>
                <a:sym typeface="Times New Roman"/>
              </a:rPr>
              <a:t>AWS SageMaker</a:t>
            </a:r>
            <a:endParaRPr sz="1600">
              <a:solidFill>
                <a:srgbClr val="D1D5DB"/>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D1D5DB"/>
              </a:buClr>
              <a:buSzPts val="1600"/>
              <a:buFont typeface="Times New Roman"/>
              <a:buAutoNum type="alphaLcPeriod"/>
            </a:pPr>
            <a:r>
              <a:rPr lang="en" sz="1600">
                <a:solidFill>
                  <a:srgbClr val="D1D5DB"/>
                </a:solidFill>
                <a:latin typeface="Times New Roman"/>
                <a:ea typeface="Times New Roman"/>
                <a:cs typeface="Times New Roman"/>
                <a:sym typeface="Times New Roman"/>
              </a:rPr>
              <a:t>AWS S3 Bucket</a:t>
            </a:r>
            <a:endParaRPr sz="1600">
              <a:solidFill>
                <a:srgbClr val="D1D5DB"/>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D1D5DB"/>
              </a:buClr>
              <a:buSzPts val="1600"/>
              <a:buFont typeface="Times New Roman"/>
              <a:buAutoNum type="alphaLcPeriod"/>
            </a:pPr>
            <a:r>
              <a:rPr lang="en" sz="1600">
                <a:solidFill>
                  <a:srgbClr val="D1D5DB"/>
                </a:solidFill>
                <a:latin typeface="Times New Roman"/>
                <a:ea typeface="Times New Roman"/>
                <a:cs typeface="Times New Roman"/>
                <a:sym typeface="Times New Roman"/>
              </a:rPr>
              <a:t>AWS Elastic Compute (EC2)</a:t>
            </a:r>
            <a:endParaRPr sz="1600">
              <a:solidFill>
                <a:srgbClr val="D1D5DB"/>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D1D5DB"/>
              </a:buClr>
              <a:buSzPts val="1600"/>
              <a:buFont typeface="Times New Roman"/>
              <a:buAutoNum type="alphaLcPeriod"/>
            </a:pPr>
            <a:r>
              <a:rPr lang="en" sz="1600">
                <a:solidFill>
                  <a:srgbClr val="D1D5DB"/>
                </a:solidFill>
                <a:latin typeface="Times New Roman"/>
                <a:ea typeface="Times New Roman"/>
                <a:cs typeface="Times New Roman"/>
                <a:sym typeface="Times New Roman"/>
              </a:rPr>
              <a:t>AWS VPC</a:t>
            </a:r>
            <a:endParaRPr sz="1600">
              <a:solidFill>
                <a:srgbClr val="D1D5DB"/>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150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HyperText Markup Language (HTML)</a:t>
            </a:r>
            <a:br>
              <a:rPr lang="en" sz="1600">
                <a:solidFill>
                  <a:srgbClr val="D1D5DB"/>
                </a:solidFill>
                <a:latin typeface="Times New Roman"/>
                <a:ea typeface="Times New Roman"/>
                <a:cs typeface="Times New Roman"/>
                <a:sym typeface="Times New Roman"/>
              </a:rPr>
            </a:b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Cascading Style Sheets (CSS)</a:t>
            </a:r>
            <a:br>
              <a:rPr lang="en" sz="1600">
                <a:solidFill>
                  <a:srgbClr val="D1D5DB"/>
                </a:solidFill>
                <a:latin typeface="Times New Roman"/>
                <a:ea typeface="Times New Roman"/>
                <a:cs typeface="Times New Roman"/>
                <a:sym typeface="Times New Roman"/>
              </a:rPr>
            </a:b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JavaScript Object Notation (JSON)</a:t>
            </a:r>
            <a:endParaRPr sz="1600">
              <a:solidFill>
                <a:srgbClr val="D1D5DB"/>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g232ef15f7b7_1_4"/>
          <p:cNvSpPr txBox="1"/>
          <p:nvPr>
            <p:ph type="title"/>
          </p:nvPr>
        </p:nvSpPr>
        <p:spPr>
          <a:xfrm>
            <a:off x="720000" y="540000"/>
            <a:ext cx="7704000" cy="355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Our web-based UI for poverty detection aims to provide an accessible and user-friendly platform for identifying people who are at risk of poverty. By leveraging HTML and CSS, we have designed an intuitive interface that allows users to input relevant images and retrieve poverty predictions with ease. We also incorporated Jakob Nielsen's 10 usability </a:t>
            </a:r>
            <a:r>
              <a:rPr lang="en" sz="1600">
                <a:latin typeface="Times New Roman"/>
                <a:ea typeface="Times New Roman"/>
                <a:cs typeface="Times New Roman"/>
                <a:sym typeface="Times New Roman"/>
              </a:rPr>
              <a:t>heuristics to</a:t>
            </a:r>
            <a:r>
              <a:rPr lang="en" sz="1600">
                <a:latin typeface="Times New Roman"/>
                <a:ea typeface="Times New Roman"/>
                <a:cs typeface="Times New Roman"/>
                <a:sym typeface="Times New Roman"/>
              </a:rPr>
              <a:t> enhance the overall UI design.</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The core of our poverty detection model is powered by Python, which allows for efficient and effective execution of the application logic. We leveraged Python Flask to build the web-based UI, which streamlined the process of creating and deploying our website. Furthermore, the use of AWS Cloud9 as our hosting platform has allowed us to easily manage and scale our application as necessary.</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g232ef15f7b7_1_12"/>
          <p:cNvSpPr txBox="1"/>
          <p:nvPr>
            <p:ph type="title"/>
          </p:nvPr>
        </p:nvSpPr>
        <p:spPr>
          <a:xfrm>
            <a:off x="1126075" y="1576550"/>
            <a:ext cx="2450100" cy="185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Home Page</a:t>
            </a:r>
            <a:endParaRPr sz="3000">
              <a:latin typeface="Times New Roman"/>
              <a:ea typeface="Times New Roman"/>
              <a:cs typeface="Times New Roman"/>
              <a:sym typeface="Times New Roman"/>
            </a:endParaRPr>
          </a:p>
        </p:txBody>
      </p:sp>
      <p:pic>
        <p:nvPicPr>
          <p:cNvPr id="3017" name="Google Shape;3017;g232ef15f7b7_1_12"/>
          <p:cNvPicPr preferRelativeResize="0"/>
          <p:nvPr/>
        </p:nvPicPr>
        <p:blipFill>
          <a:blip r:embed="rId3">
            <a:alphaModFix/>
          </a:blip>
          <a:stretch>
            <a:fillRect/>
          </a:stretch>
        </p:blipFill>
        <p:spPr>
          <a:xfrm>
            <a:off x="4107100" y="44000"/>
            <a:ext cx="4961402" cy="5099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1" name="Shape 3021"/>
        <p:cNvGrpSpPr/>
        <p:nvPr/>
      </p:nvGrpSpPr>
      <p:grpSpPr>
        <a:xfrm>
          <a:off x="0" y="0"/>
          <a:ext cx="0" cy="0"/>
          <a:chOff x="0" y="0"/>
          <a:chExt cx="0" cy="0"/>
        </a:xfrm>
      </p:grpSpPr>
      <p:sp>
        <p:nvSpPr>
          <p:cNvPr id="3022" name="Google Shape;3022;g232ef15f7b7_1_16"/>
          <p:cNvSpPr txBox="1"/>
          <p:nvPr>
            <p:ph type="title"/>
          </p:nvPr>
        </p:nvSpPr>
        <p:spPr>
          <a:xfrm>
            <a:off x="313250" y="1674975"/>
            <a:ext cx="2458800" cy="163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Login Page</a:t>
            </a:r>
            <a:endParaRPr sz="3000">
              <a:latin typeface="Times New Roman"/>
              <a:ea typeface="Times New Roman"/>
              <a:cs typeface="Times New Roman"/>
              <a:sym typeface="Times New Roman"/>
            </a:endParaRPr>
          </a:p>
        </p:txBody>
      </p:sp>
      <p:pic>
        <p:nvPicPr>
          <p:cNvPr id="3023" name="Google Shape;3023;g232ef15f7b7_1_16"/>
          <p:cNvPicPr preferRelativeResize="0"/>
          <p:nvPr/>
        </p:nvPicPr>
        <p:blipFill>
          <a:blip r:embed="rId3">
            <a:alphaModFix/>
          </a:blip>
          <a:stretch>
            <a:fillRect/>
          </a:stretch>
        </p:blipFill>
        <p:spPr>
          <a:xfrm>
            <a:off x="2418250" y="0"/>
            <a:ext cx="672574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sp>
        <p:nvSpPr>
          <p:cNvPr id="2891" name="Google Shape;2891;g232cc40f1be_0_4"/>
          <p:cNvSpPr txBox="1"/>
          <p:nvPr>
            <p:ph type="title"/>
          </p:nvPr>
        </p:nvSpPr>
        <p:spPr>
          <a:xfrm>
            <a:off x="720000" y="2576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Introduction</a:t>
            </a:r>
            <a:endParaRPr sz="3000">
              <a:latin typeface="Times New Roman"/>
              <a:ea typeface="Times New Roman"/>
              <a:cs typeface="Times New Roman"/>
              <a:sym typeface="Times New Roman"/>
            </a:endParaRPr>
          </a:p>
        </p:txBody>
      </p:sp>
      <p:sp>
        <p:nvSpPr>
          <p:cNvPr id="2892" name="Google Shape;2892;g232cc40f1be_0_4"/>
          <p:cNvSpPr txBox="1"/>
          <p:nvPr/>
        </p:nvSpPr>
        <p:spPr>
          <a:xfrm>
            <a:off x="367650" y="912125"/>
            <a:ext cx="8408700" cy="3232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50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In the context of poverty prediction from satellite images, deep learning has emerged as a powerful approach due to its ability to learn complex and abstract features from raw pixel data, as well as its flexibility and scalability.</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It is also important to optimize its hyperparameters and architecture, such as the number and size of layers, the activation functions, the optimizer, the regularization methods, and the learning rate.</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Model selection is an iterative and ongoing process that requires continuous evaluation and improvement, as well as comparison with other models and baselines. This can be done through various metrics such as accuracy, precision, recall, F1-score, ROC curve, AUC, and cross-validation.</a:t>
            </a:r>
            <a:endParaRPr sz="1600">
              <a:solidFill>
                <a:srgbClr val="D1D5DB"/>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7" name="Shape 3027"/>
        <p:cNvGrpSpPr/>
        <p:nvPr/>
      </p:nvGrpSpPr>
      <p:grpSpPr>
        <a:xfrm>
          <a:off x="0" y="0"/>
          <a:ext cx="0" cy="0"/>
          <a:chOff x="0" y="0"/>
          <a:chExt cx="0" cy="0"/>
        </a:xfrm>
      </p:grpSpPr>
      <p:sp>
        <p:nvSpPr>
          <p:cNvPr id="3028" name="Google Shape;3028;g232ef15f7b7_1_44"/>
          <p:cNvSpPr txBox="1"/>
          <p:nvPr>
            <p:ph type="title"/>
          </p:nvPr>
        </p:nvSpPr>
        <p:spPr>
          <a:xfrm>
            <a:off x="0" y="1377725"/>
            <a:ext cx="2253900" cy="194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Login Invalid Credentials</a:t>
            </a:r>
            <a:endParaRPr sz="3000">
              <a:latin typeface="Times New Roman"/>
              <a:ea typeface="Times New Roman"/>
              <a:cs typeface="Times New Roman"/>
              <a:sym typeface="Times New Roman"/>
            </a:endParaRPr>
          </a:p>
        </p:txBody>
      </p:sp>
      <p:pic>
        <p:nvPicPr>
          <p:cNvPr id="3029" name="Google Shape;3029;g232ef15f7b7_1_44"/>
          <p:cNvPicPr preferRelativeResize="0"/>
          <p:nvPr/>
        </p:nvPicPr>
        <p:blipFill>
          <a:blip r:embed="rId3">
            <a:alphaModFix/>
          </a:blip>
          <a:stretch>
            <a:fillRect/>
          </a:stretch>
        </p:blipFill>
        <p:spPr>
          <a:xfrm>
            <a:off x="2253650" y="0"/>
            <a:ext cx="6890348"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3" name="Shape 3033"/>
        <p:cNvGrpSpPr/>
        <p:nvPr/>
      </p:nvGrpSpPr>
      <p:grpSpPr>
        <a:xfrm>
          <a:off x="0" y="0"/>
          <a:ext cx="0" cy="0"/>
          <a:chOff x="0" y="0"/>
          <a:chExt cx="0" cy="0"/>
        </a:xfrm>
      </p:grpSpPr>
      <p:pic>
        <p:nvPicPr>
          <p:cNvPr id="3034" name="Google Shape;3034;g232ef15f7b7_1_20"/>
          <p:cNvPicPr preferRelativeResize="0"/>
          <p:nvPr/>
        </p:nvPicPr>
        <p:blipFill>
          <a:blip r:embed="rId3">
            <a:alphaModFix/>
          </a:blip>
          <a:stretch>
            <a:fillRect/>
          </a:stretch>
        </p:blipFill>
        <p:spPr>
          <a:xfrm>
            <a:off x="3300325" y="0"/>
            <a:ext cx="5843673" cy="5143501"/>
          </a:xfrm>
          <a:prstGeom prst="rect">
            <a:avLst/>
          </a:prstGeom>
          <a:noFill/>
          <a:ln>
            <a:noFill/>
          </a:ln>
        </p:spPr>
      </p:pic>
      <p:sp>
        <p:nvSpPr>
          <p:cNvPr id="3035" name="Google Shape;3035;g232ef15f7b7_1_20"/>
          <p:cNvSpPr txBox="1"/>
          <p:nvPr/>
        </p:nvSpPr>
        <p:spPr>
          <a:xfrm>
            <a:off x="332075" y="2135450"/>
            <a:ext cx="325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4"/>
                </a:solidFill>
                <a:latin typeface="Times New Roman"/>
                <a:ea typeface="Times New Roman"/>
                <a:cs typeface="Times New Roman"/>
                <a:sym typeface="Times New Roman"/>
              </a:rPr>
              <a:t>Clustering Page</a:t>
            </a:r>
            <a:endParaRPr sz="3000">
              <a:solidFill>
                <a:schemeClr val="accent4"/>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g232ef15f7b7_1_59"/>
          <p:cNvSpPr txBox="1"/>
          <p:nvPr>
            <p:ph type="title"/>
          </p:nvPr>
        </p:nvSpPr>
        <p:spPr>
          <a:xfrm>
            <a:off x="0" y="1761325"/>
            <a:ext cx="2566500" cy="152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Clustering of the Image</a:t>
            </a:r>
            <a:endParaRPr sz="3000">
              <a:latin typeface="Times New Roman"/>
              <a:ea typeface="Times New Roman"/>
              <a:cs typeface="Times New Roman"/>
              <a:sym typeface="Times New Roman"/>
            </a:endParaRPr>
          </a:p>
        </p:txBody>
      </p:sp>
      <p:pic>
        <p:nvPicPr>
          <p:cNvPr id="3041" name="Google Shape;3041;g232ef15f7b7_1_59"/>
          <p:cNvPicPr preferRelativeResize="0"/>
          <p:nvPr/>
        </p:nvPicPr>
        <p:blipFill rotWithShape="1">
          <a:blip r:embed="rId3">
            <a:alphaModFix/>
          </a:blip>
          <a:srcRect b="0" l="0" r="0" t="42578"/>
          <a:stretch/>
        </p:blipFill>
        <p:spPr>
          <a:xfrm>
            <a:off x="2477650" y="0"/>
            <a:ext cx="6666349"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g232ef15f7b7_1_27"/>
          <p:cNvSpPr txBox="1"/>
          <p:nvPr>
            <p:ph type="title"/>
          </p:nvPr>
        </p:nvSpPr>
        <p:spPr>
          <a:xfrm>
            <a:off x="371950" y="1590500"/>
            <a:ext cx="3924900" cy="136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Poverty Prediction Page</a:t>
            </a:r>
            <a:endParaRPr sz="3000">
              <a:latin typeface="Times New Roman"/>
              <a:ea typeface="Times New Roman"/>
              <a:cs typeface="Times New Roman"/>
              <a:sym typeface="Times New Roman"/>
            </a:endParaRPr>
          </a:p>
        </p:txBody>
      </p:sp>
      <p:pic>
        <p:nvPicPr>
          <p:cNvPr id="3047" name="Google Shape;3047;g232ef15f7b7_1_27"/>
          <p:cNvPicPr preferRelativeResize="0"/>
          <p:nvPr/>
        </p:nvPicPr>
        <p:blipFill>
          <a:blip r:embed="rId3">
            <a:alphaModFix/>
          </a:blip>
          <a:stretch>
            <a:fillRect/>
          </a:stretch>
        </p:blipFill>
        <p:spPr>
          <a:xfrm>
            <a:off x="4507300" y="0"/>
            <a:ext cx="4636702"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g232ef15f7b7_1_50"/>
          <p:cNvSpPr txBox="1"/>
          <p:nvPr>
            <p:ph type="title"/>
          </p:nvPr>
        </p:nvSpPr>
        <p:spPr>
          <a:xfrm>
            <a:off x="0" y="1843800"/>
            <a:ext cx="2730600" cy="14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Wealth </a:t>
            </a:r>
            <a:r>
              <a:rPr lang="en" sz="3000">
                <a:latin typeface="Times New Roman"/>
                <a:ea typeface="Times New Roman"/>
                <a:cs typeface="Times New Roman"/>
                <a:sym typeface="Times New Roman"/>
              </a:rPr>
              <a:t>Prediction</a:t>
            </a:r>
            <a:r>
              <a:rPr lang="en"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a:p>
            <a:pPr indent="0" lvl="0" marL="0" rtl="0" algn="l">
              <a:spcBef>
                <a:spcPts val="0"/>
              </a:spcBef>
              <a:spcAft>
                <a:spcPts val="0"/>
              </a:spcAft>
              <a:buNone/>
            </a:pPr>
            <a:r>
              <a:rPr lang="en" sz="3000">
                <a:latin typeface="Times New Roman"/>
                <a:ea typeface="Times New Roman"/>
                <a:cs typeface="Times New Roman"/>
                <a:sym typeface="Times New Roman"/>
              </a:rPr>
              <a:t>Page</a:t>
            </a:r>
            <a:endParaRPr sz="3000">
              <a:latin typeface="Times New Roman"/>
              <a:ea typeface="Times New Roman"/>
              <a:cs typeface="Times New Roman"/>
              <a:sym typeface="Times New Roman"/>
            </a:endParaRPr>
          </a:p>
        </p:txBody>
      </p:sp>
      <p:pic>
        <p:nvPicPr>
          <p:cNvPr id="3053" name="Google Shape;3053;g232ef15f7b7_1_50"/>
          <p:cNvPicPr preferRelativeResize="0"/>
          <p:nvPr/>
        </p:nvPicPr>
        <p:blipFill rotWithShape="1">
          <a:blip r:embed="rId3">
            <a:alphaModFix/>
          </a:blip>
          <a:srcRect b="0" l="0" r="0" t="42429"/>
          <a:stretch/>
        </p:blipFill>
        <p:spPr>
          <a:xfrm>
            <a:off x="2199750" y="0"/>
            <a:ext cx="6944248"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g232ef15f7b7_1_33"/>
          <p:cNvSpPr txBox="1"/>
          <p:nvPr>
            <p:ph type="title"/>
          </p:nvPr>
        </p:nvSpPr>
        <p:spPr>
          <a:xfrm>
            <a:off x="720725" y="2289600"/>
            <a:ext cx="37443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Accuracy Results Page</a:t>
            </a:r>
            <a:endParaRPr sz="3000">
              <a:latin typeface="Times New Roman"/>
              <a:ea typeface="Times New Roman"/>
              <a:cs typeface="Times New Roman"/>
              <a:sym typeface="Times New Roman"/>
            </a:endParaRPr>
          </a:p>
        </p:txBody>
      </p:sp>
      <p:pic>
        <p:nvPicPr>
          <p:cNvPr id="3059" name="Google Shape;3059;g232ef15f7b7_1_33"/>
          <p:cNvPicPr preferRelativeResize="0"/>
          <p:nvPr/>
        </p:nvPicPr>
        <p:blipFill rotWithShape="1">
          <a:blip r:embed="rId3">
            <a:alphaModFix/>
          </a:blip>
          <a:srcRect b="3493" l="0" r="0" t="0"/>
          <a:stretch/>
        </p:blipFill>
        <p:spPr>
          <a:xfrm>
            <a:off x="4572000" y="0"/>
            <a:ext cx="4572001"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g232ef15f7b7_1_38"/>
          <p:cNvSpPr txBox="1"/>
          <p:nvPr>
            <p:ph type="title"/>
          </p:nvPr>
        </p:nvSpPr>
        <p:spPr>
          <a:xfrm>
            <a:off x="0" y="1871100"/>
            <a:ext cx="5008500" cy="14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Wealth Analysis Distribution Page</a:t>
            </a:r>
            <a:endParaRPr sz="3000">
              <a:latin typeface="Times New Roman"/>
              <a:ea typeface="Times New Roman"/>
              <a:cs typeface="Times New Roman"/>
              <a:sym typeface="Times New Roman"/>
            </a:endParaRPr>
          </a:p>
        </p:txBody>
      </p:sp>
      <p:pic>
        <p:nvPicPr>
          <p:cNvPr id="3065" name="Google Shape;3065;g232ef15f7b7_1_38"/>
          <p:cNvPicPr preferRelativeResize="0"/>
          <p:nvPr/>
        </p:nvPicPr>
        <p:blipFill rotWithShape="1">
          <a:blip r:embed="rId3">
            <a:alphaModFix/>
          </a:blip>
          <a:srcRect b="2305" l="0" r="0" t="0"/>
          <a:stretch/>
        </p:blipFill>
        <p:spPr>
          <a:xfrm>
            <a:off x="4798450" y="0"/>
            <a:ext cx="4345549"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9" name="Shape 3069"/>
        <p:cNvGrpSpPr/>
        <p:nvPr/>
      </p:nvGrpSpPr>
      <p:grpSpPr>
        <a:xfrm>
          <a:off x="0" y="0"/>
          <a:ext cx="0" cy="0"/>
          <a:chOff x="0" y="0"/>
          <a:chExt cx="0" cy="0"/>
        </a:xfrm>
      </p:grpSpPr>
      <p:sp>
        <p:nvSpPr>
          <p:cNvPr id="3070" name="Google Shape;3070;g21933490b7f_4_2"/>
          <p:cNvSpPr txBox="1"/>
          <p:nvPr>
            <p:ph type="title"/>
          </p:nvPr>
        </p:nvSpPr>
        <p:spPr>
          <a:xfrm>
            <a:off x="1991200" y="1729938"/>
            <a:ext cx="4560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000">
                <a:solidFill>
                  <a:srgbClr val="00FFFF"/>
                </a:solidFill>
                <a:latin typeface="Times New Roman"/>
                <a:ea typeface="Times New Roman"/>
                <a:cs typeface="Times New Roman"/>
                <a:sym typeface="Times New Roman"/>
              </a:rPr>
              <a:t>Sample Demo</a:t>
            </a:r>
            <a:endParaRPr sz="3000">
              <a:solidFill>
                <a:srgbClr val="00FFFF"/>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sp>
        <p:nvSpPr>
          <p:cNvPr id="3075" name="Google Shape;3075;p29"/>
          <p:cNvSpPr txBox="1"/>
          <p:nvPr>
            <p:ph type="title"/>
          </p:nvPr>
        </p:nvSpPr>
        <p:spPr>
          <a:xfrm>
            <a:off x="2119650" y="1631622"/>
            <a:ext cx="4904700" cy="133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i="1" lang="en" sz="4000">
                <a:solidFill>
                  <a:srgbClr val="00FFFF"/>
                </a:solidFill>
                <a:latin typeface="Times New Roman"/>
                <a:ea typeface="Times New Roman"/>
                <a:cs typeface="Times New Roman"/>
                <a:sym typeface="Times New Roman"/>
              </a:rPr>
              <a:t>THANK YOU</a:t>
            </a:r>
            <a:endParaRPr b="1" i="1" sz="4000">
              <a:solidFill>
                <a:srgbClr val="00FFFF"/>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sp>
        <p:nvSpPr>
          <p:cNvPr id="2897" name="Google Shape;2897;g232cc40f1be_0_8"/>
          <p:cNvSpPr txBox="1"/>
          <p:nvPr>
            <p:ph type="title"/>
          </p:nvPr>
        </p:nvSpPr>
        <p:spPr>
          <a:xfrm>
            <a:off x="622150" y="3663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Need for M</a:t>
            </a:r>
            <a:r>
              <a:rPr lang="en" sz="3000">
                <a:latin typeface="Times New Roman"/>
                <a:ea typeface="Times New Roman"/>
                <a:cs typeface="Times New Roman"/>
                <a:sym typeface="Times New Roman"/>
              </a:rPr>
              <a:t>odel Selection</a:t>
            </a:r>
            <a:endParaRPr sz="3000">
              <a:latin typeface="Times New Roman"/>
              <a:ea typeface="Times New Roman"/>
              <a:cs typeface="Times New Roman"/>
              <a:sym typeface="Times New Roman"/>
            </a:endParaRPr>
          </a:p>
        </p:txBody>
      </p:sp>
      <p:sp>
        <p:nvSpPr>
          <p:cNvPr id="2898" name="Google Shape;2898;g232cc40f1be_0_8"/>
          <p:cNvSpPr txBox="1"/>
          <p:nvPr/>
        </p:nvSpPr>
        <p:spPr>
          <a:xfrm>
            <a:off x="382350" y="1249750"/>
            <a:ext cx="8379300" cy="2807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500"/>
              </a:spcBef>
              <a:spcAft>
                <a:spcPts val="0"/>
              </a:spcAft>
              <a:buClr>
                <a:srgbClr val="D1D5DB"/>
              </a:buClr>
              <a:buSzPts val="1700"/>
              <a:buFont typeface="Times New Roman"/>
              <a:buChar char="●"/>
            </a:pPr>
            <a:r>
              <a:rPr lang="en" sz="1700">
                <a:solidFill>
                  <a:srgbClr val="D1D5DB"/>
                </a:solidFill>
                <a:latin typeface="Times New Roman"/>
                <a:ea typeface="Times New Roman"/>
                <a:cs typeface="Times New Roman"/>
                <a:sym typeface="Times New Roman"/>
              </a:rPr>
              <a:t>Model selection is a crucial step in the machine learning process, as it determines the quality and accuracy of the final model.</a:t>
            </a:r>
            <a:endParaRPr sz="1700">
              <a:solidFill>
                <a:srgbClr val="D1D5DB"/>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D1D5DB"/>
              </a:buClr>
              <a:buSzPts val="1700"/>
              <a:buFont typeface="Times New Roman"/>
              <a:buChar char="●"/>
            </a:pPr>
            <a:r>
              <a:rPr lang="en" sz="1700">
                <a:solidFill>
                  <a:srgbClr val="D1D5DB"/>
                </a:solidFill>
                <a:latin typeface="Times New Roman"/>
                <a:ea typeface="Times New Roman"/>
                <a:cs typeface="Times New Roman"/>
                <a:sym typeface="Times New Roman"/>
              </a:rPr>
              <a:t>A good model can make accurate predictions, while a poor model can result in incorrect predictions and unreliable results such as overfitting or underfitting</a:t>
            </a:r>
            <a:endParaRPr sz="1700">
              <a:solidFill>
                <a:srgbClr val="D1D5DB"/>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D1D5DB"/>
              </a:buClr>
              <a:buSzPts val="1700"/>
              <a:buFont typeface="Times New Roman"/>
              <a:buChar char="●"/>
            </a:pPr>
            <a:r>
              <a:rPr lang="en" sz="1700">
                <a:solidFill>
                  <a:srgbClr val="D1D5DB"/>
                </a:solidFill>
                <a:latin typeface="Times New Roman"/>
                <a:ea typeface="Times New Roman"/>
                <a:cs typeface="Times New Roman"/>
                <a:sym typeface="Times New Roman"/>
              </a:rPr>
              <a:t>Choosing the right model requires careful consideration of the data, the problem domain, and the desired outcome.</a:t>
            </a:r>
            <a:endParaRPr sz="1700">
              <a:solidFill>
                <a:srgbClr val="D1D5DB"/>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D1D5DB"/>
              </a:buClr>
              <a:buSzPts val="1700"/>
              <a:buFont typeface="Times New Roman"/>
              <a:buChar char="●"/>
            </a:pPr>
            <a:r>
              <a:rPr lang="en" sz="1700">
                <a:solidFill>
                  <a:srgbClr val="D1D5DB"/>
                </a:solidFill>
                <a:latin typeface="Times New Roman"/>
                <a:ea typeface="Times New Roman"/>
                <a:cs typeface="Times New Roman"/>
                <a:sym typeface="Times New Roman"/>
              </a:rPr>
              <a:t>Model selection involves choosing the appropriate algorithm, tuning hyperparameters, and evaluating model performance using appropriate metrics.</a:t>
            </a:r>
            <a:endParaRPr sz="1700">
              <a:solidFill>
                <a:srgbClr val="D1D5DB"/>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sp>
        <p:nvSpPr>
          <p:cNvPr id="2903" name="Google Shape;2903;g232cc40f1be_0_12"/>
          <p:cNvSpPr txBox="1"/>
          <p:nvPr>
            <p:ph type="title"/>
          </p:nvPr>
        </p:nvSpPr>
        <p:spPr>
          <a:xfrm>
            <a:off x="665625" y="3064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Types of Model for Image Data</a:t>
            </a:r>
            <a:endParaRPr sz="3000">
              <a:latin typeface="Times New Roman"/>
              <a:ea typeface="Times New Roman"/>
              <a:cs typeface="Times New Roman"/>
              <a:sym typeface="Times New Roman"/>
            </a:endParaRPr>
          </a:p>
        </p:txBody>
      </p:sp>
      <p:sp>
        <p:nvSpPr>
          <p:cNvPr id="2904" name="Google Shape;2904;g232cc40f1be_0_12"/>
          <p:cNvSpPr txBox="1"/>
          <p:nvPr/>
        </p:nvSpPr>
        <p:spPr>
          <a:xfrm>
            <a:off x="302325" y="979450"/>
            <a:ext cx="84306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500"/>
              </a:spcBef>
              <a:spcAft>
                <a:spcPts val="0"/>
              </a:spcAft>
              <a:buClr>
                <a:srgbClr val="D1D5DB"/>
              </a:buClr>
              <a:buSzPts val="1600"/>
              <a:buFont typeface="Times New Roman"/>
              <a:buChar char="●"/>
            </a:pPr>
            <a:r>
              <a:rPr lang="en" sz="1600" u="sng">
                <a:solidFill>
                  <a:srgbClr val="D1D5DB"/>
                </a:solidFill>
                <a:latin typeface="Times New Roman"/>
                <a:ea typeface="Times New Roman"/>
                <a:cs typeface="Times New Roman"/>
                <a:sym typeface="Times New Roman"/>
              </a:rPr>
              <a:t>Convolutional Neural Networks (CNNs):</a:t>
            </a:r>
            <a:r>
              <a:rPr lang="en" sz="1600">
                <a:solidFill>
                  <a:srgbClr val="D1D5DB"/>
                </a:solidFill>
                <a:latin typeface="Times New Roman"/>
                <a:ea typeface="Times New Roman"/>
                <a:cs typeface="Times New Roman"/>
                <a:sym typeface="Times New Roman"/>
              </a:rPr>
              <a:t> </a:t>
            </a:r>
            <a:endParaRPr sz="1600">
              <a:solidFill>
                <a:srgbClr val="D1D5DB"/>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It recognize patterns in images using filters which detect features such as edges, textures and shapes.</a:t>
            </a:r>
            <a:endParaRPr sz="1600">
              <a:solidFill>
                <a:srgbClr val="D1D5DB"/>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Widely</a:t>
            </a:r>
            <a:r>
              <a:rPr lang="en" sz="1600">
                <a:solidFill>
                  <a:srgbClr val="D1D5DB"/>
                </a:solidFill>
                <a:latin typeface="Times New Roman"/>
                <a:ea typeface="Times New Roman"/>
                <a:cs typeface="Times New Roman"/>
                <a:sym typeface="Times New Roman"/>
              </a:rPr>
              <a:t> used in object detection, image classification and face detection.</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u="sng">
                <a:solidFill>
                  <a:srgbClr val="D1D5DB"/>
                </a:solidFill>
                <a:latin typeface="Times New Roman"/>
                <a:ea typeface="Times New Roman"/>
                <a:cs typeface="Times New Roman"/>
                <a:sym typeface="Times New Roman"/>
              </a:rPr>
              <a:t>Transfer Learning: </a:t>
            </a:r>
            <a:endParaRPr sz="1600" u="sng">
              <a:solidFill>
                <a:srgbClr val="D1D5DB"/>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Involves </a:t>
            </a:r>
            <a:r>
              <a:rPr lang="en" sz="1600">
                <a:solidFill>
                  <a:srgbClr val="D1D5DB"/>
                </a:solidFill>
                <a:latin typeface="Times New Roman"/>
                <a:ea typeface="Times New Roman"/>
                <a:cs typeface="Times New Roman"/>
                <a:sym typeface="Times New Roman"/>
              </a:rPr>
              <a:t>pre-trained models as a starting point for training new models.as recognize a wide range of features that can be used for a variety of tasks.</a:t>
            </a:r>
            <a:endParaRPr sz="1600">
              <a:solidFill>
                <a:srgbClr val="D1D5DB"/>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It helps to reduce the amount of training data required for a new model and can improve the accuracy of the model.</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u="sng">
                <a:solidFill>
                  <a:srgbClr val="D1D5DB"/>
                </a:solidFill>
                <a:latin typeface="Times New Roman"/>
                <a:ea typeface="Times New Roman"/>
                <a:cs typeface="Times New Roman"/>
                <a:sym typeface="Times New Roman"/>
              </a:rPr>
              <a:t>Ensemble Methods: </a:t>
            </a:r>
            <a:endParaRPr sz="1600" u="sng">
              <a:solidFill>
                <a:srgbClr val="D1D5DB"/>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It involves </a:t>
            </a:r>
            <a:r>
              <a:rPr lang="en" sz="1600">
                <a:solidFill>
                  <a:srgbClr val="D1D5DB"/>
                </a:solidFill>
                <a:latin typeface="Times New Roman"/>
                <a:ea typeface="Times New Roman"/>
                <a:cs typeface="Times New Roman"/>
                <a:sym typeface="Times New Roman"/>
              </a:rPr>
              <a:t>combining multiple models to improve the accuracy of the overall system.</a:t>
            </a:r>
            <a:endParaRPr sz="1600">
              <a:solidFill>
                <a:srgbClr val="D1D5DB"/>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it can be done by training multiple models with different architectures or training data and then combining their predictions.</a:t>
            </a:r>
            <a:endParaRPr sz="1600">
              <a:solidFill>
                <a:srgbClr val="D1D5DB"/>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8" name="Shape 2908"/>
        <p:cNvGrpSpPr/>
        <p:nvPr/>
      </p:nvGrpSpPr>
      <p:grpSpPr>
        <a:xfrm>
          <a:off x="0" y="0"/>
          <a:ext cx="0" cy="0"/>
          <a:chOff x="0" y="0"/>
          <a:chExt cx="0" cy="0"/>
        </a:xfrm>
      </p:grpSpPr>
      <p:sp>
        <p:nvSpPr>
          <p:cNvPr id="2909" name="Google Shape;2909;g232cc40f1be_0_16"/>
          <p:cNvSpPr txBox="1"/>
          <p:nvPr>
            <p:ph type="title"/>
          </p:nvPr>
        </p:nvSpPr>
        <p:spPr>
          <a:xfrm>
            <a:off x="720000" y="3011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ECECF1"/>
                </a:solidFill>
                <a:latin typeface="Times New Roman"/>
                <a:ea typeface="Times New Roman"/>
                <a:cs typeface="Times New Roman"/>
                <a:sym typeface="Times New Roman"/>
              </a:rPr>
              <a:t>Factors to consider in model selection</a:t>
            </a:r>
            <a:endParaRPr sz="3000">
              <a:latin typeface="Times New Roman"/>
              <a:ea typeface="Times New Roman"/>
              <a:cs typeface="Times New Roman"/>
              <a:sym typeface="Times New Roman"/>
            </a:endParaRPr>
          </a:p>
        </p:txBody>
      </p:sp>
      <p:sp>
        <p:nvSpPr>
          <p:cNvPr id="2910" name="Google Shape;2910;g232cc40f1be_0_16"/>
          <p:cNvSpPr txBox="1"/>
          <p:nvPr/>
        </p:nvSpPr>
        <p:spPr>
          <a:xfrm>
            <a:off x="257550" y="1042100"/>
            <a:ext cx="8628900" cy="3455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50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Dataset size: The size of the dataset can impact the choice of model, with smaller datasets potentially benefiting from simpler models to avoid overfitting.</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Model complexity: A more complex model may be able to capture more intricate patterns in the data, but can also be prone to overfitting and require more computational resources.</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Training time: Training time can be a significant factor in model selection, particularly for larger datasets or models with many parameters.</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Performance metrics: The choice of performance metrics can impact model selection, with some models performing better on certain metrics than others.</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Interpretability: Some models are more interpretable than others, which can be important for understanding the underlying factors driving the predictions.</a:t>
            </a:r>
            <a:endParaRPr sz="1600">
              <a:solidFill>
                <a:srgbClr val="D1D5DB"/>
              </a:solidFill>
              <a:latin typeface="Times New Roman"/>
              <a:ea typeface="Times New Roman"/>
              <a:cs typeface="Times New Roman"/>
              <a:sym typeface="Times New Roman"/>
            </a:endParaRPr>
          </a:p>
          <a:p>
            <a:pPr indent="0" lvl="0" marL="0" rtl="0" algn="l">
              <a:spcBef>
                <a:spcPts val="150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sp>
        <p:nvSpPr>
          <p:cNvPr id="2915" name="Google Shape;2915;g232cc40f1be_0_20"/>
          <p:cNvSpPr txBox="1"/>
          <p:nvPr/>
        </p:nvSpPr>
        <p:spPr>
          <a:xfrm>
            <a:off x="0" y="964238"/>
            <a:ext cx="91440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50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VGG16: </a:t>
            </a:r>
            <a:endParaRPr>
              <a:solidFill>
                <a:srgbClr val="D1D5DB"/>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VGG16 is known for its simplicity and high accuracy.</a:t>
            </a:r>
            <a:endParaRPr>
              <a:solidFill>
                <a:srgbClr val="D1D5DB"/>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It has 16 convolutional layers and achieves good performance on a wide range of image classification tasks.</a:t>
            </a:r>
            <a:endParaRPr>
              <a:solidFill>
                <a:srgbClr val="D1D5DB"/>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ResNet: </a:t>
            </a:r>
            <a:endParaRPr>
              <a:solidFill>
                <a:srgbClr val="D1D5DB"/>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It’s a </a:t>
            </a:r>
            <a:r>
              <a:rPr lang="en">
                <a:solidFill>
                  <a:srgbClr val="D1D5DB"/>
                </a:solidFill>
                <a:latin typeface="Times New Roman"/>
                <a:ea typeface="Times New Roman"/>
                <a:cs typeface="Times New Roman"/>
                <a:sym typeface="Times New Roman"/>
              </a:rPr>
              <a:t>deep learning architecture that skip connections between layers to help address the problem of vanishing gradients.</a:t>
            </a:r>
            <a:endParaRPr>
              <a:solidFill>
                <a:srgbClr val="D1D5DB"/>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This architecture has been shown to achieve state-of-the-art results on many image classification benchmarks.</a:t>
            </a:r>
            <a:endParaRPr>
              <a:solidFill>
                <a:srgbClr val="D1D5DB"/>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Inception Net: Also known as "GoogLeNet,"</a:t>
            </a:r>
            <a:endParaRPr>
              <a:solidFill>
                <a:srgbClr val="D1D5DB"/>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This model introduces the concept of inception modules where </a:t>
            </a:r>
            <a:r>
              <a:rPr lang="en">
                <a:solidFill>
                  <a:srgbClr val="D1D5DB"/>
                </a:solidFill>
                <a:latin typeface="Times New Roman"/>
                <a:ea typeface="Times New Roman"/>
                <a:cs typeface="Times New Roman"/>
                <a:sym typeface="Times New Roman"/>
              </a:rPr>
              <a:t>multiple</a:t>
            </a:r>
            <a:r>
              <a:rPr lang="en">
                <a:solidFill>
                  <a:srgbClr val="D1D5DB"/>
                </a:solidFill>
                <a:latin typeface="Times New Roman"/>
                <a:ea typeface="Times New Roman"/>
                <a:cs typeface="Times New Roman"/>
                <a:sym typeface="Times New Roman"/>
              </a:rPr>
              <a:t> filters of different sizes are used parallely to extract features.</a:t>
            </a:r>
            <a:endParaRPr>
              <a:solidFill>
                <a:srgbClr val="D1D5DB"/>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A</a:t>
            </a:r>
            <a:r>
              <a:rPr lang="en">
                <a:solidFill>
                  <a:srgbClr val="D1D5DB"/>
                </a:solidFill>
                <a:latin typeface="Times New Roman"/>
                <a:ea typeface="Times New Roman"/>
                <a:cs typeface="Times New Roman"/>
                <a:sym typeface="Times New Roman"/>
              </a:rPr>
              <a:t>chieve good performance while being more computationally efficient than some other deep learning models.</a:t>
            </a:r>
            <a:endParaRPr>
              <a:solidFill>
                <a:srgbClr val="D1D5DB"/>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DenseNet: </a:t>
            </a:r>
            <a:endParaRPr>
              <a:solidFill>
                <a:srgbClr val="D1D5DB"/>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D</a:t>
            </a:r>
            <a:r>
              <a:rPr lang="en">
                <a:solidFill>
                  <a:srgbClr val="D1D5DB"/>
                </a:solidFill>
                <a:latin typeface="Times New Roman"/>
                <a:ea typeface="Times New Roman"/>
                <a:cs typeface="Times New Roman"/>
                <a:sym typeface="Times New Roman"/>
              </a:rPr>
              <a:t>eep learning architecture that connects each layer to every other layer in a feed-forward fashion.</a:t>
            </a:r>
            <a:endParaRPr>
              <a:solidFill>
                <a:srgbClr val="D1D5DB"/>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rgbClr val="D1D5DB"/>
              </a:buClr>
              <a:buSzPts val="1400"/>
              <a:buFont typeface="Times New Roman"/>
              <a:buChar char="○"/>
            </a:pPr>
            <a:r>
              <a:rPr lang="en">
                <a:solidFill>
                  <a:srgbClr val="D1D5DB"/>
                </a:solidFill>
                <a:latin typeface="Times New Roman"/>
                <a:ea typeface="Times New Roman"/>
                <a:cs typeface="Times New Roman"/>
                <a:sym typeface="Times New Roman"/>
              </a:rPr>
              <a:t>Results in a very dense network where each layer receives direct feedback from multiple layers in the network. </a:t>
            </a:r>
            <a:endParaRPr>
              <a:solidFill>
                <a:srgbClr val="D1D5DB"/>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D1D5DB"/>
              </a:solidFill>
              <a:highlight>
                <a:srgbClr val="444654"/>
              </a:highlight>
              <a:latin typeface="Times New Roman"/>
              <a:ea typeface="Times New Roman"/>
              <a:cs typeface="Times New Roman"/>
              <a:sym typeface="Times New Roman"/>
            </a:endParaRPr>
          </a:p>
        </p:txBody>
      </p:sp>
      <p:sp>
        <p:nvSpPr>
          <p:cNvPr id="2916" name="Google Shape;2916;g232cc40f1be_0_20"/>
          <p:cNvSpPr txBox="1"/>
          <p:nvPr>
            <p:ph type="title"/>
          </p:nvPr>
        </p:nvSpPr>
        <p:spPr>
          <a:xfrm>
            <a:off x="720000" y="309563"/>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ECECF1"/>
                </a:solidFill>
                <a:latin typeface="Times New Roman"/>
                <a:ea typeface="Times New Roman"/>
                <a:cs typeface="Times New Roman"/>
                <a:sym typeface="Times New Roman"/>
              </a:rPr>
              <a:t>Proposed Models</a:t>
            </a:r>
            <a:endParaRPr sz="30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sp>
        <p:nvSpPr>
          <p:cNvPr id="2921" name="Google Shape;2921;g232d449bc46_0_38"/>
          <p:cNvSpPr txBox="1"/>
          <p:nvPr>
            <p:ph type="title"/>
          </p:nvPr>
        </p:nvSpPr>
        <p:spPr>
          <a:xfrm>
            <a:off x="720000" y="3116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Innovation in Model</a:t>
            </a:r>
            <a:endParaRPr sz="3000">
              <a:latin typeface="Times New Roman"/>
              <a:ea typeface="Times New Roman"/>
              <a:cs typeface="Times New Roman"/>
              <a:sym typeface="Times New Roman"/>
            </a:endParaRPr>
          </a:p>
        </p:txBody>
      </p:sp>
      <p:sp>
        <p:nvSpPr>
          <p:cNvPr id="2922" name="Google Shape;2922;g232d449bc46_0_38"/>
          <p:cNvSpPr txBox="1"/>
          <p:nvPr/>
        </p:nvSpPr>
        <p:spPr>
          <a:xfrm>
            <a:off x="357000" y="875950"/>
            <a:ext cx="8787000" cy="4395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The SE module is a neural network architecture component that enhances the representational power of convolutional neural networks (CNNs) by selectively weighting feature maps.</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The SE module is composed of two key operations: squeezing and exciting. The squeezing operation is used to reduce the dimensionality of the input feature maps, while the exciting operation is used to selectively amplify important feature maps.</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The SE module works by learning a set of weights that indicate the importance of each feature map in a given layer. These weights are learned through a global pooling operation followed by a series of fully connected layers.</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The SE module has been shown to improve the accuracy of a wide range of CNN models on various image recognition tasks, including object detection, image classification, and semantic segmentation.</a:t>
            </a:r>
            <a:endParaRPr sz="1600">
              <a:solidFill>
                <a:srgbClr val="D1D5DB"/>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D1D5DB"/>
              </a:buClr>
              <a:buSzPts val="1600"/>
              <a:buFont typeface="Times New Roman"/>
              <a:buChar char="●"/>
            </a:pPr>
            <a:r>
              <a:rPr lang="en" sz="1600">
                <a:solidFill>
                  <a:srgbClr val="D1D5DB"/>
                </a:solidFill>
                <a:latin typeface="Times New Roman"/>
                <a:ea typeface="Times New Roman"/>
                <a:cs typeface="Times New Roman"/>
                <a:sym typeface="Times New Roman"/>
              </a:rPr>
              <a:t>The SE module can be easily integrated into existing CNN architectures, such as VGG, ResNet, Inception, and DenseNet, by inserting it into each convolutional block.</a:t>
            </a:r>
            <a:endParaRPr sz="1600">
              <a:solidFill>
                <a:srgbClr val="D1D5DB"/>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600">
              <a:solidFill>
                <a:srgbClr val="D1D5DB"/>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600">
              <a:solidFill>
                <a:srgbClr val="D1D5DB"/>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sp>
        <p:nvSpPr>
          <p:cNvPr id="2927" name="Google Shape;2927;g232cc40f1be_0_24"/>
          <p:cNvSpPr txBox="1"/>
          <p:nvPr>
            <p:ph type="title"/>
          </p:nvPr>
        </p:nvSpPr>
        <p:spPr>
          <a:xfrm>
            <a:off x="474050" y="3207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Strengths of Each Models</a:t>
            </a:r>
            <a:endParaRPr sz="3000">
              <a:latin typeface="Times New Roman"/>
              <a:ea typeface="Times New Roman"/>
              <a:cs typeface="Times New Roman"/>
              <a:sym typeface="Times New Roman"/>
            </a:endParaRPr>
          </a:p>
        </p:txBody>
      </p:sp>
      <p:sp>
        <p:nvSpPr>
          <p:cNvPr id="2928" name="Google Shape;2928;g232cc40f1be_0_24"/>
          <p:cNvSpPr txBox="1"/>
          <p:nvPr/>
        </p:nvSpPr>
        <p:spPr>
          <a:xfrm>
            <a:off x="4429300" y="2822450"/>
            <a:ext cx="4329000" cy="264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500"/>
              </a:spcBef>
              <a:spcAft>
                <a:spcPts val="0"/>
              </a:spcAft>
              <a:buNone/>
            </a:pPr>
            <a:r>
              <a:rPr b="1" lang="en" sz="1300">
                <a:solidFill>
                  <a:schemeClr val="accent6"/>
                </a:solidFill>
                <a:latin typeface="Times New Roman"/>
                <a:ea typeface="Times New Roman"/>
                <a:cs typeface="Times New Roman"/>
                <a:sym typeface="Times New Roman"/>
              </a:rPr>
              <a:t>DenseNet</a:t>
            </a:r>
            <a:endParaRPr b="1" sz="1300">
              <a:solidFill>
                <a:schemeClr val="accent6"/>
              </a:solidFill>
              <a:latin typeface="Times New Roman"/>
              <a:ea typeface="Times New Roman"/>
              <a:cs typeface="Times New Roman"/>
              <a:sym typeface="Times New Roman"/>
            </a:endParaRPr>
          </a:p>
          <a:p>
            <a:pPr indent="-311150" lvl="0" marL="457200" rtl="0" algn="l">
              <a:lnSpc>
                <a:spcPct val="115000"/>
              </a:lnSpc>
              <a:spcBef>
                <a:spcPts val="1500"/>
              </a:spcBef>
              <a:spcAft>
                <a:spcPts val="0"/>
              </a:spcAft>
              <a:buClr>
                <a:srgbClr val="D1D5DB"/>
              </a:buClr>
              <a:buSzPts val="1300"/>
              <a:buFont typeface="Times New Roman"/>
              <a:buChar char="●"/>
            </a:pPr>
            <a:r>
              <a:rPr lang="en" sz="1300">
                <a:solidFill>
                  <a:srgbClr val="D1D5DB"/>
                </a:solidFill>
                <a:latin typeface="Times New Roman"/>
                <a:ea typeface="Times New Roman"/>
                <a:cs typeface="Times New Roman"/>
                <a:sym typeface="Times New Roman"/>
              </a:rPr>
              <a:t>High accuracy due to its dense connectivity pattern, allowing for efficient feature reuse and improved gradient flow.</a:t>
            </a:r>
            <a:endParaRPr sz="1300">
              <a:solidFill>
                <a:srgbClr val="D1D5DB"/>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D1D5DB"/>
              </a:buClr>
              <a:buSzPts val="1300"/>
              <a:buFont typeface="Times New Roman"/>
              <a:buChar char="●"/>
            </a:pPr>
            <a:r>
              <a:rPr lang="en" sz="1300">
                <a:solidFill>
                  <a:srgbClr val="D1D5DB"/>
                </a:solidFill>
                <a:latin typeface="Times New Roman"/>
                <a:ea typeface="Times New Roman"/>
                <a:cs typeface="Times New Roman"/>
                <a:sym typeface="Times New Roman"/>
              </a:rPr>
              <a:t>Reduces the number of parameters and computation required compared to other models with similar accuracy.</a:t>
            </a:r>
            <a:endParaRPr sz="1300">
              <a:solidFill>
                <a:srgbClr val="D1D5DB"/>
              </a:solidFill>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t/>
            </a:r>
            <a:endParaRPr sz="1300">
              <a:solidFill>
                <a:srgbClr val="D1D5DB"/>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sp>
        <p:nvSpPr>
          <p:cNvPr id="2929" name="Google Shape;2929;g232cc40f1be_0_24"/>
          <p:cNvSpPr txBox="1"/>
          <p:nvPr/>
        </p:nvSpPr>
        <p:spPr>
          <a:xfrm>
            <a:off x="269025" y="1237575"/>
            <a:ext cx="3947400" cy="169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Times New Roman"/>
                <a:ea typeface="Times New Roman"/>
                <a:cs typeface="Times New Roman"/>
                <a:sym typeface="Times New Roman"/>
              </a:rPr>
              <a:t>VGG 16</a:t>
            </a:r>
            <a:endParaRPr b="1">
              <a:solidFill>
                <a:schemeClr val="accent6"/>
              </a:solidFill>
              <a:latin typeface="Times New Roman"/>
              <a:ea typeface="Times New Roman"/>
              <a:cs typeface="Times New Roman"/>
              <a:sym typeface="Times New Roman"/>
            </a:endParaRPr>
          </a:p>
          <a:p>
            <a:pPr indent="-311150" lvl="0" marL="457200" rtl="0" algn="l">
              <a:lnSpc>
                <a:spcPct val="115000"/>
              </a:lnSpc>
              <a:spcBef>
                <a:spcPts val="1500"/>
              </a:spcBef>
              <a:spcAft>
                <a:spcPts val="0"/>
              </a:spcAft>
              <a:buClr>
                <a:srgbClr val="D1D5DB"/>
              </a:buClr>
              <a:buSzPts val="1300"/>
              <a:buFont typeface="Times New Roman"/>
              <a:buChar char="●"/>
            </a:pPr>
            <a:r>
              <a:rPr lang="en" sz="1300">
                <a:solidFill>
                  <a:srgbClr val="D1D5DB"/>
                </a:solidFill>
                <a:latin typeface="Times New Roman"/>
                <a:ea typeface="Times New Roman"/>
                <a:cs typeface="Times New Roman"/>
                <a:sym typeface="Times New Roman"/>
              </a:rPr>
              <a:t>Highly accurate </a:t>
            </a:r>
            <a:endParaRPr sz="1300">
              <a:solidFill>
                <a:srgbClr val="D1D5DB"/>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D1D5DB"/>
              </a:buClr>
              <a:buSzPts val="1300"/>
              <a:buFont typeface="Times New Roman"/>
              <a:buChar char="●"/>
            </a:pPr>
            <a:r>
              <a:rPr lang="en" sz="1300">
                <a:solidFill>
                  <a:srgbClr val="D1D5DB"/>
                </a:solidFill>
                <a:latin typeface="Times New Roman"/>
                <a:ea typeface="Times New Roman"/>
                <a:cs typeface="Times New Roman"/>
                <a:sym typeface="Times New Roman"/>
              </a:rPr>
              <a:t>Easy to implement and train due to its simple and consistent structure.</a:t>
            </a:r>
            <a:endParaRPr sz="1300">
              <a:solidFill>
                <a:srgbClr val="D1D5DB"/>
              </a:solidFill>
              <a:latin typeface="Times New Roman"/>
              <a:ea typeface="Times New Roman"/>
              <a:cs typeface="Times New Roman"/>
              <a:sym typeface="Times New Roman"/>
            </a:endParaRPr>
          </a:p>
          <a:p>
            <a:pPr indent="0" lvl="0" marL="0" rtl="0" algn="ctr">
              <a:spcBef>
                <a:spcPts val="1500"/>
              </a:spcBef>
              <a:spcAft>
                <a:spcPts val="0"/>
              </a:spcAft>
              <a:buNone/>
            </a:pPr>
            <a:r>
              <a:t/>
            </a:r>
            <a:endParaRPr>
              <a:latin typeface="Times New Roman"/>
              <a:ea typeface="Times New Roman"/>
              <a:cs typeface="Times New Roman"/>
              <a:sym typeface="Times New Roman"/>
            </a:endParaRPr>
          </a:p>
        </p:txBody>
      </p:sp>
      <p:sp>
        <p:nvSpPr>
          <p:cNvPr id="2930" name="Google Shape;2930;g232cc40f1be_0_24"/>
          <p:cNvSpPr txBox="1"/>
          <p:nvPr/>
        </p:nvSpPr>
        <p:spPr>
          <a:xfrm>
            <a:off x="4399925" y="1266925"/>
            <a:ext cx="3991500" cy="148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Times New Roman"/>
                <a:ea typeface="Times New Roman"/>
                <a:cs typeface="Times New Roman"/>
                <a:sym typeface="Times New Roman"/>
              </a:rPr>
              <a:t>ResNet</a:t>
            </a:r>
            <a:endParaRPr b="1">
              <a:solidFill>
                <a:schemeClr val="accent6"/>
              </a:solidFill>
              <a:latin typeface="Times New Roman"/>
              <a:ea typeface="Times New Roman"/>
              <a:cs typeface="Times New Roman"/>
              <a:sym typeface="Times New Roman"/>
            </a:endParaRPr>
          </a:p>
          <a:p>
            <a:pPr indent="-311150" lvl="0" marL="457200" rtl="0" algn="l">
              <a:lnSpc>
                <a:spcPct val="115000"/>
              </a:lnSpc>
              <a:spcBef>
                <a:spcPts val="1500"/>
              </a:spcBef>
              <a:spcAft>
                <a:spcPts val="0"/>
              </a:spcAft>
              <a:buClr>
                <a:srgbClr val="D1D5DB"/>
              </a:buClr>
              <a:buSzPts val="1300"/>
              <a:buFont typeface="Times New Roman"/>
              <a:buChar char="●"/>
            </a:pPr>
            <a:r>
              <a:rPr lang="en" sz="1300">
                <a:solidFill>
                  <a:srgbClr val="D1D5DB"/>
                </a:solidFill>
                <a:latin typeface="Times New Roman"/>
                <a:ea typeface="Times New Roman"/>
                <a:cs typeface="Times New Roman"/>
                <a:sym typeface="Times New Roman"/>
              </a:rPr>
              <a:t>Alleviate the vanishing gradient problem, allowing for deeper architectures with improved accuracy.</a:t>
            </a:r>
            <a:endParaRPr sz="1300">
              <a:solidFill>
                <a:srgbClr val="D1D5DB"/>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D1D5DB"/>
              </a:buClr>
              <a:buSzPts val="1300"/>
              <a:buFont typeface="Times New Roman"/>
              <a:buChar char="●"/>
            </a:pPr>
            <a:r>
              <a:rPr lang="en" sz="1300">
                <a:solidFill>
                  <a:srgbClr val="D1D5DB"/>
                </a:solidFill>
                <a:latin typeface="Times New Roman"/>
                <a:ea typeface="Times New Roman"/>
                <a:cs typeface="Times New Roman"/>
                <a:sym typeface="Times New Roman"/>
              </a:rPr>
              <a:t>Achieves state-of-the-art performance on many image classification tasks.</a:t>
            </a:r>
            <a:endParaRPr sz="1300">
              <a:solidFill>
                <a:srgbClr val="D1D5DB"/>
              </a:solidFill>
              <a:latin typeface="Times New Roman"/>
              <a:ea typeface="Times New Roman"/>
              <a:cs typeface="Times New Roman"/>
              <a:sym typeface="Times New Roman"/>
            </a:endParaRPr>
          </a:p>
        </p:txBody>
      </p:sp>
      <p:sp>
        <p:nvSpPr>
          <p:cNvPr id="2931" name="Google Shape;2931;g232cc40f1be_0_24"/>
          <p:cNvSpPr txBox="1"/>
          <p:nvPr/>
        </p:nvSpPr>
        <p:spPr>
          <a:xfrm>
            <a:off x="269025" y="2822450"/>
            <a:ext cx="3947400" cy="171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Times New Roman"/>
                <a:ea typeface="Times New Roman"/>
                <a:cs typeface="Times New Roman"/>
                <a:sym typeface="Times New Roman"/>
              </a:rPr>
              <a:t>InceptionNet 121</a:t>
            </a:r>
            <a:endParaRPr b="1">
              <a:solidFill>
                <a:schemeClr val="accent6"/>
              </a:solidFill>
              <a:latin typeface="Times New Roman"/>
              <a:ea typeface="Times New Roman"/>
              <a:cs typeface="Times New Roman"/>
              <a:sym typeface="Times New Roman"/>
            </a:endParaRPr>
          </a:p>
          <a:p>
            <a:pPr indent="-311150" lvl="0" marL="457200" rtl="0" algn="l">
              <a:lnSpc>
                <a:spcPct val="115000"/>
              </a:lnSpc>
              <a:spcBef>
                <a:spcPts val="1500"/>
              </a:spcBef>
              <a:spcAft>
                <a:spcPts val="0"/>
              </a:spcAft>
              <a:buClr>
                <a:srgbClr val="D1D5DB"/>
              </a:buClr>
              <a:buSzPts val="1300"/>
              <a:buFont typeface="Times New Roman"/>
              <a:buChar char="●"/>
            </a:pPr>
            <a:r>
              <a:rPr lang="en" sz="1300">
                <a:solidFill>
                  <a:srgbClr val="D1D5DB"/>
                </a:solidFill>
                <a:latin typeface="Times New Roman"/>
                <a:ea typeface="Times New Roman"/>
                <a:cs typeface="Times New Roman"/>
                <a:sym typeface="Times New Roman"/>
              </a:rPr>
              <a:t>Uses multiple filters of different sizes in parallel to extract features at multiple scales, resulting in improved accuracy</a:t>
            </a:r>
            <a:endParaRPr sz="1300">
              <a:solidFill>
                <a:srgbClr val="D1D5DB"/>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D1D5DB"/>
              </a:buClr>
              <a:buSzPts val="1300"/>
              <a:buFont typeface="Times New Roman"/>
              <a:buChar char="●"/>
            </a:pPr>
            <a:r>
              <a:rPr lang="en" sz="1300">
                <a:solidFill>
                  <a:srgbClr val="D1D5DB"/>
                </a:solidFill>
                <a:latin typeface="Times New Roman"/>
                <a:ea typeface="Times New Roman"/>
                <a:cs typeface="Times New Roman"/>
                <a:sym typeface="Times New Roman"/>
              </a:rPr>
              <a:t>Efficient use of computation resources due to its use of factorization and pooling operations.</a:t>
            </a:r>
            <a:endParaRPr sz="1300">
              <a:solidFill>
                <a:srgbClr val="D1D5DB"/>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g232d449bc46_0_17"/>
          <p:cNvSpPr txBox="1"/>
          <p:nvPr>
            <p:ph type="title"/>
          </p:nvPr>
        </p:nvSpPr>
        <p:spPr>
          <a:xfrm>
            <a:off x="720000" y="4756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Weakness of Each Model</a:t>
            </a:r>
            <a:endParaRPr>
              <a:latin typeface="Times New Roman"/>
              <a:ea typeface="Times New Roman"/>
              <a:cs typeface="Times New Roman"/>
              <a:sym typeface="Times New Roman"/>
            </a:endParaRPr>
          </a:p>
        </p:txBody>
      </p:sp>
      <p:sp>
        <p:nvSpPr>
          <p:cNvPr id="2937" name="Google Shape;2937;g232d449bc46_0_17"/>
          <p:cNvSpPr txBox="1"/>
          <p:nvPr/>
        </p:nvSpPr>
        <p:spPr>
          <a:xfrm>
            <a:off x="4099150" y="2903150"/>
            <a:ext cx="2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938" name="Google Shape;2938;g232d449bc46_0_17"/>
          <p:cNvSpPr txBox="1"/>
          <p:nvPr/>
        </p:nvSpPr>
        <p:spPr>
          <a:xfrm>
            <a:off x="4920925" y="2793525"/>
            <a:ext cx="3994800" cy="185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D1D5DB"/>
              </a:buClr>
              <a:buSzPts val="1200"/>
              <a:buFont typeface="Roboto"/>
              <a:buNone/>
            </a:pPr>
            <a:r>
              <a:rPr b="1" lang="en" sz="1200">
                <a:solidFill>
                  <a:schemeClr val="accent6"/>
                </a:solidFill>
                <a:latin typeface="Times New Roman"/>
                <a:ea typeface="Times New Roman"/>
                <a:cs typeface="Times New Roman"/>
                <a:sym typeface="Times New Roman"/>
              </a:rPr>
              <a:t>DenseNet</a:t>
            </a:r>
            <a:endParaRPr b="1" sz="1200">
              <a:solidFill>
                <a:schemeClr val="accent6"/>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model has a large number of parameters, which can make it computationally expensive to train.</a:t>
            </a:r>
            <a:endParaRPr sz="1200">
              <a:solidFill>
                <a:schemeClr val="dk1"/>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dense connections can lead to increased memory usage during training.</a:t>
            </a:r>
            <a:endParaRPr sz="1200">
              <a:solidFill>
                <a:schemeClr val="dk1"/>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model may not perform as well on small datasets.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D1D5DB"/>
              </a:solidFill>
              <a:latin typeface="Times New Roman"/>
              <a:ea typeface="Times New Roman"/>
              <a:cs typeface="Times New Roman"/>
              <a:sym typeface="Times New Roman"/>
            </a:endParaRPr>
          </a:p>
        </p:txBody>
      </p:sp>
      <p:sp>
        <p:nvSpPr>
          <p:cNvPr id="2939" name="Google Shape;2939;g232d449bc46_0_17"/>
          <p:cNvSpPr txBox="1"/>
          <p:nvPr/>
        </p:nvSpPr>
        <p:spPr>
          <a:xfrm>
            <a:off x="261550" y="1149525"/>
            <a:ext cx="4131000" cy="1644000"/>
          </a:xfrm>
          <a:prstGeom prst="rect">
            <a:avLst/>
          </a:prstGeom>
          <a:noFill/>
          <a:ln>
            <a:noFill/>
          </a:ln>
        </p:spPr>
        <p:txBody>
          <a:bodyPr anchorCtr="0" anchor="t" bIns="91425" lIns="91425" spcFirstLastPara="1" rIns="91425" wrap="square" tIns="91425">
            <a:spAutoFit/>
          </a:bodyPr>
          <a:lstStyle/>
          <a:p>
            <a:pPr indent="0" lvl="0" marL="63500" rtl="0" algn="ctr">
              <a:lnSpc>
                <a:spcPct val="115000"/>
              </a:lnSpc>
              <a:spcBef>
                <a:spcPts val="0"/>
              </a:spcBef>
              <a:spcAft>
                <a:spcPts val="0"/>
              </a:spcAft>
              <a:buClr>
                <a:srgbClr val="D1D5DB"/>
              </a:buClr>
              <a:buSzPts val="1200"/>
              <a:buFont typeface="Roboto"/>
              <a:buNone/>
            </a:pPr>
            <a:r>
              <a:rPr b="1" lang="en" sz="1200">
                <a:solidFill>
                  <a:schemeClr val="accent6"/>
                </a:solidFill>
                <a:latin typeface="Times New Roman"/>
                <a:ea typeface="Times New Roman"/>
                <a:cs typeface="Times New Roman"/>
                <a:sym typeface="Times New Roman"/>
              </a:rPr>
              <a:t>VGG16</a:t>
            </a:r>
            <a:endParaRPr b="1" sz="1200">
              <a:solidFill>
                <a:schemeClr val="accent6"/>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It has a large number of parameters, which makes it computationally expensive to train.</a:t>
            </a:r>
            <a:endParaRPr sz="1200">
              <a:solidFill>
                <a:schemeClr val="dk1"/>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number of layers and filters can lead to overfitting if the dataset is small.</a:t>
            </a:r>
            <a:endParaRPr sz="1200">
              <a:solidFill>
                <a:schemeClr val="dk1"/>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model is deeper than some other architectures, which can make it harder to train.</a:t>
            </a:r>
            <a:endParaRPr>
              <a:solidFill>
                <a:schemeClr val="dk1"/>
              </a:solidFill>
              <a:latin typeface="Barlow"/>
              <a:ea typeface="Barlow"/>
              <a:cs typeface="Barlow"/>
              <a:sym typeface="Barlow"/>
            </a:endParaRPr>
          </a:p>
        </p:txBody>
      </p:sp>
      <p:sp>
        <p:nvSpPr>
          <p:cNvPr id="2940" name="Google Shape;2940;g232d449bc46_0_17"/>
          <p:cNvSpPr txBox="1"/>
          <p:nvPr/>
        </p:nvSpPr>
        <p:spPr>
          <a:xfrm>
            <a:off x="4859000" y="1149525"/>
            <a:ext cx="3994800" cy="1644000"/>
          </a:xfrm>
          <a:prstGeom prst="rect">
            <a:avLst/>
          </a:prstGeom>
          <a:noFill/>
          <a:ln>
            <a:noFill/>
          </a:ln>
        </p:spPr>
        <p:txBody>
          <a:bodyPr anchorCtr="0" anchor="t" bIns="91425" lIns="91425" spcFirstLastPara="1" rIns="91425" wrap="square" tIns="91425">
            <a:spAutoFit/>
          </a:bodyPr>
          <a:lstStyle/>
          <a:p>
            <a:pPr indent="0" lvl="0" marL="63500" rtl="0" algn="ctr">
              <a:lnSpc>
                <a:spcPct val="115000"/>
              </a:lnSpc>
              <a:spcBef>
                <a:spcPts val="0"/>
              </a:spcBef>
              <a:spcAft>
                <a:spcPts val="0"/>
              </a:spcAft>
              <a:buClr>
                <a:srgbClr val="D1D5DB"/>
              </a:buClr>
              <a:buSzPts val="1200"/>
              <a:buFont typeface="Roboto"/>
              <a:buNone/>
            </a:pPr>
            <a:r>
              <a:rPr b="1" lang="en" sz="1200">
                <a:solidFill>
                  <a:schemeClr val="accent6"/>
                </a:solidFill>
                <a:latin typeface="Times New Roman"/>
                <a:ea typeface="Times New Roman"/>
                <a:cs typeface="Times New Roman"/>
                <a:sym typeface="Times New Roman"/>
              </a:rPr>
              <a:t>ResNet</a:t>
            </a:r>
            <a:endParaRPr b="1" sz="1200">
              <a:solidFill>
                <a:schemeClr val="accent6"/>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model is very deep, which can make it harder to train.</a:t>
            </a:r>
            <a:endParaRPr sz="1200">
              <a:solidFill>
                <a:schemeClr val="dk1"/>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identity connections can lead to increased memory usage during training.</a:t>
            </a:r>
            <a:endParaRPr sz="1200">
              <a:solidFill>
                <a:schemeClr val="dk1"/>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model may not perform as well on small datasets.</a:t>
            </a:r>
            <a:endParaRPr>
              <a:solidFill>
                <a:schemeClr val="dk1"/>
              </a:solidFill>
              <a:latin typeface="Barlow"/>
              <a:ea typeface="Barlow"/>
              <a:cs typeface="Barlow"/>
              <a:sym typeface="Barlow"/>
            </a:endParaRPr>
          </a:p>
        </p:txBody>
      </p:sp>
      <p:sp>
        <p:nvSpPr>
          <p:cNvPr id="2941" name="Google Shape;2941;g232d449bc46_0_17"/>
          <p:cNvSpPr txBox="1"/>
          <p:nvPr/>
        </p:nvSpPr>
        <p:spPr>
          <a:xfrm>
            <a:off x="261550" y="2903150"/>
            <a:ext cx="4131000" cy="1431600"/>
          </a:xfrm>
          <a:prstGeom prst="rect">
            <a:avLst/>
          </a:prstGeom>
          <a:noFill/>
          <a:ln>
            <a:noFill/>
          </a:ln>
        </p:spPr>
        <p:txBody>
          <a:bodyPr anchorCtr="0" anchor="t" bIns="91425" lIns="91425" spcFirstLastPara="1" rIns="91425" wrap="square" tIns="91425">
            <a:spAutoFit/>
          </a:bodyPr>
          <a:lstStyle/>
          <a:p>
            <a:pPr indent="0" lvl="0" marL="63500" rtl="0" algn="ctr">
              <a:lnSpc>
                <a:spcPct val="115000"/>
              </a:lnSpc>
              <a:spcBef>
                <a:spcPts val="0"/>
              </a:spcBef>
              <a:spcAft>
                <a:spcPts val="0"/>
              </a:spcAft>
              <a:buClr>
                <a:srgbClr val="D1D5DB"/>
              </a:buClr>
              <a:buSzPts val="1200"/>
              <a:buFont typeface="Roboto"/>
              <a:buNone/>
            </a:pPr>
            <a:r>
              <a:rPr b="1" lang="en" sz="1200">
                <a:solidFill>
                  <a:schemeClr val="accent6"/>
                </a:solidFill>
                <a:latin typeface="Times New Roman"/>
                <a:ea typeface="Times New Roman"/>
                <a:cs typeface="Times New Roman"/>
                <a:sym typeface="Times New Roman"/>
              </a:rPr>
              <a:t>InceptionNet</a:t>
            </a:r>
            <a:endParaRPr b="1" sz="1200">
              <a:solidFill>
                <a:schemeClr val="accent6"/>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model has a large number of parameters, which can make it computationally expensive to train.</a:t>
            </a:r>
            <a:endParaRPr sz="1200">
              <a:solidFill>
                <a:schemeClr val="dk1"/>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complex architecture can make it harder to interpret what the model is learning.</a:t>
            </a:r>
            <a:endParaRPr sz="1200">
              <a:solidFill>
                <a:schemeClr val="dk1"/>
              </a:solidFill>
              <a:latin typeface="Times New Roman"/>
              <a:ea typeface="Times New Roman"/>
              <a:cs typeface="Times New Roman"/>
              <a:sym typeface="Times New Roman"/>
            </a:endParaRPr>
          </a:p>
          <a:p>
            <a:pPr indent="-304800" lvl="0" marL="5207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model may not perform as well on small datasets.</a:t>
            </a:r>
            <a:endParaRPr>
              <a:solidFill>
                <a:schemeClr val="dk1"/>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Outer Galaxies: Astronomy Education Center by Slidesgo">
  <a:themeElements>
    <a:clrScheme name="Simple Light">
      <a:dk1>
        <a:srgbClr val="FFFFFF"/>
      </a:dk1>
      <a:lt1>
        <a:srgbClr val="18253F"/>
      </a:lt1>
      <a:dk2>
        <a:srgbClr val="F7EAB7"/>
      </a:dk2>
      <a:lt2>
        <a:srgbClr val="F8D551"/>
      </a:lt2>
      <a:accent1>
        <a:srgbClr val="F37D41"/>
      </a:accent1>
      <a:accent2>
        <a:srgbClr val="F0597F"/>
      </a:accent2>
      <a:accent3>
        <a:srgbClr val="F39CAA"/>
      </a:accent3>
      <a:accent4>
        <a:srgbClr val="FDE2E7"/>
      </a:accent4>
      <a:accent5>
        <a:srgbClr val="9FEBE1"/>
      </a:accent5>
      <a:accent6>
        <a:srgbClr val="79B6F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